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256" r:id="rId2"/>
    <p:sldId id="257" r:id="rId3"/>
    <p:sldId id="270" r:id="rId4"/>
    <p:sldId id="271" r:id="rId5"/>
    <p:sldId id="272" r:id="rId6"/>
    <p:sldId id="273" r:id="rId7"/>
    <p:sldId id="263" r:id="rId8"/>
    <p:sldId id="274" r:id="rId9"/>
    <p:sldId id="277" r:id="rId10"/>
    <p:sldId id="275" r:id="rId11"/>
    <p:sldId id="276" r:id="rId12"/>
    <p:sldId id="278" r:id="rId13"/>
    <p:sldId id="279" r:id="rId14"/>
    <p:sldId id="280" r:id="rId15"/>
    <p:sldId id="281" r:id="rId16"/>
    <p:sldId id="282" r:id="rId17"/>
    <p:sldId id="283" r:id="rId18"/>
    <p:sldId id="284" r:id="rId19"/>
    <p:sldId id="26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6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BF5768-A6CC-467B-A818-5DD81225EEEF}" type="doc">
      <dgm:prSet loTypeId="urn:microsoft.com/office/officeart/2005/8/layout/hProcess9" loCatId="process" qsTypeId="urn:microsoft.com/office/officeart/2005/8/quickstyle/simple1" qsCatId="simple" csTypeId="urn:microsoft.com/office/officeart/2005/8/colors/accent1_2" csCatId="accent1" phldr="1"/>
      <dgm:spPr/>
    </dgm:pt>
    <dgm:pt modelId="{10AC80A8-087C-48ED-A092-2C88EE51215F}">
      <dgm:prSet phldrT="[Text]"/>
      <dgm:spPr/>
      <dgm:t>
        <a:bodyPr/>
        <a:lstStyle/>
        <a:p>
          <a:r>
            <a:rPr lang="en-US">
              <a:latin typeface="Times New Roman" panose="02020603050405020304" pitchFamily="18" charset="0"/>
              <a:cs typeface="Times New Roman" panose="02020603050405020304" pitchFamily="18" charset="0"/>
            </a:rPr>
            <a:t>Thêm linh kiện, chỉnh sửa các thuộc tính</a:t>
          </a:r>
        </a:p>
      </dgm:t>
    </dgm:pt>
    <dgm:pt modelId="{9A3CD467-F6C6-449F-BA8A-B761B3F501D6}" type="parTrans" cxnId="{D30677A6-46EA-434F-9C5A-76EF6DA24568}">
      <dgm:prSet/>
      <dgm:spPr/>
      <dgm:t>
        <a:bodyPr/>
        <a:lstStyle/>
        <a:p>
          <a:endParaRPr lang="en-US">
            <a:latin typeface="Times New Roman" panose="02020603050405020304" pitchFamily="18" charset="0"/>
            <a:cs typeface="Times New Roman" panose="02020603050405020304" pitchFamily="18" charset="0"/>
          </a:endParaRPr>
        </a:p>
      </dgm:t>
    </dgm:pt>
    <dgm:pt modelId="{83B8D06F-757F-4816-ABF1-CCF201FE4D93}" type="sibTrans" cxnId="{D30677A6-46EA-434F-9C5A-76EF6DA24568}">
      <dgm:prSet/>
      <dgm:spPr/>
      <dgm:t>
        <a:bodyPr/>
        <a:lstStyle/>
        <a:p>
          <a:endParaRPr lang="en-US">
            <a:latin typeface="Times New Roman" panose="02020603050405020304" pitchFamily="18" charset="0"/>
            <a:cs typeface="Times New Roman" panose="02020603050405020304" pitchFamily="18" charset="0"/>
          </a:endParaRPr>
        </a:p>
      </dgm:t>
    </dgm:pt>
    <dgm:pt modelId="{E2E59957-7013-4ACC-8980-2AFDE0784CEF}">
      <dgm:prSet phldrT="[Text]"/>
      <dgm:spPr/>
      <dgm:t>
        <a:bodyPr/>
        <a:lstStyle/>
        <a:p>
          <a:r>
            <a:rPr lang="en-US">
              <a:latin typeface="Times New Roman" panose="02020603050405020304" pitchFamily="18" charset="0"/>
              <a:cs typeface="Times New Roman" panose="02020603050405020304" pitchFamily="18" charset="0"/>
            </a:rPr>
            <a:t>Vẽ body cho linh kiện</a:t>
          </a:r>
        </a:p>
      </dgm:t>
    </dgm:pt>
    <dgm:pt modelId="{90699915-1D14-49F0-B6A7-F004D2194E28}" type="parTrans" cxnId="{AE23738E-578F-4FB2-AEAA-DE9DC3C491A9}">
      <dgm:prSet/>
      <dgm:spPr/>
      <dgm:t>
        <a:bodyPr/>
        <a:lstStyle/>
        <a:p>
          <a:endParaRPr lang="en-US">
            <a:latin typeface="Times New Roman" panose="02020603050405020304" pitchFamily="18" charset="0"/>
            <a:cs typeface="Times New Roman" panose="02020603050405020304" pitchFamily="18" charset="0"/>
          </a:endParaRPr>
        </a:p>
      </dgm:t>
    </dgm:pt>
    <dgm:pt modelId="{6342A658-E96D-4825-A549-6CF76A50756D}" type="sibTrans" cxnId="{AE23738E-578F-4FB2-AEAA-DE9DC3C491A9}">
      <dgm:prSet/>
      <dgm:spPr/>
      <dgm:t>
        <a:bodyPr/>
        <a:lstStyle/>
        <a:p>
          <a:endParaRPr lang="en-US">
            <a:latin typeface="Times New Roman" panose="02020603050405020304" pitchFamily="18" charset="0"/>
            <a:cs typeface="Times New Roman" panose="02020603050405020304" pitchFamily="18" charset="0"/>
          </a:endParaRPr>
        </a:p>
      </dgm:t>
    </dgm:pt>
    <dgm:pt modelId="{656F5785-8393-466A-BCCC-EE32D80B9964}">
      <dgm:prSet phldrT="[Text]"/>
      <dgm:spPr/>
      <dgm:t>
        <a:bodyPr/>
        <a:lstStyle/>
        <a:p>
          <a:r>
            <a:rPr lang="en-US">
              <a:latin typeface="Times New Roman" panose="02020603050405020304" pitchFamily="18" charset="0"/>
              <a:cs typeface="Times New Roman" panose="02020603050405020304" pitchFamily="18" charset="0"/>
            </a:rPr>
            <a:t>Thêm chân linh kiện</a:t>
          </a:r>
        </a:p>
      </dgm:t>
    </dgm:pt>
    <dgm:pt modelId="{4AD4B137-37F4-48FB-B503-0C171568FF3A}" type="parTrans" cxnId="{28AD42E8-0B50-4A23-9E3F-47B33855C3EA}">
      <dgm:prSet/>
      <dgm:spPr/>
      <dgm:t>
        <a:bodyPr/>
        <a:lstStyle/>
        <a:p>
          <a:endParaRPr lang="en-US">
            <a:latin typeface="Times New Roman" panose="02020603050405020304" pitchFamily="18" charset="0"/>
            <a:cs typeface="Times New Roman" panose="02020603050405020304" pitchFamily="18" charset="0"/>
          </a:endParaRPr>
        </a:p>
      </dgm:t>
    </dgm:pt>
    <dgm:pt modelId="{EA34B1AD-87FE-47D3-8930-7BEDB533BE62}" type="sibTrans" cxnId="{28AD42E8-0B50-4A23-9E3F-47B33855C3EA}">
      <dgm:prSet/>
      <dgm:spPr/>
      <dgm:t>
        <a:bodyPr/>
        <a:lstStyle/>
        <a:p>
          <a:endParaRPr lang="en-US">
            <a:latin typeface="Times New Roman" panose="02020603050405020304" pitchFamily="18" charset="0"/>
            <a:cs typeface="Times New Roman" panose="02020603050405020304" pitchFamily="18" charset="0"/>
          </a:endParaRPr>
        </a:p>
      </dgm:t>
    </dgm:pt>
    <dgm:pt modelId="{53AFAF05-744A-4002-A712-75A927594F3D}">
      <dgm:prSet phldrT="[Text]"/>
      <dgm:spPr/>
      <dgm:t>
        <a:bodyPr/>
        <a:lstStyle/>
        <a:p>
          <a:r>
            <a:rPr lang="en-US">
              <a:latin typeface="Times New Roman" panose="02020603050405020304" pitchFamily="18" charset="0"/>
              <a:cs typeface="Times New Roman" panose="02020603050405020304" pitchFamily="18" charset="0"/>
            </a:rPr>
            <a:t>Chỉnh sửa  lại vị trí các phần tử của linh kiện</a:t>
          </a:r>
        </a:p>
      </dgm:t>
    </dgm:pt>
    <dgm:pt modelId="{6B3A2AB0-0804-4321-81A6-B214F5DB6E2F}" type="parTrans" cxnId="{B76F6623-FE32-4839-87C6-85E4819328BA}">
      <dgm:prSet/>
      <dgm:spPr/>
      <dgm:t>
        <a:bodyPr/>
        <a:lstStyle/>
        <a:p>
          <a:endParaRPr lang="en-US">
            <a:latin typeface="Times New Roman" panose="02020603050405020304" pitchFamily="18" charset="0"/>
            <a:cs typeface="Times New Roman" panose="02020603050405020304" pitchFamily="18" charset="0"/>
          </a:endParaRPr>
        </a:p>
      </dgm:t>
    </dgm:pt>
    <dgm:pt modelId="{989B91E9-FDD2-4ADC-8D64-C9AB517C6E66}" type="sibTrans" cxnId="{B76F6623-FE32-4839-87C6-85E4819328BA}">
      <dgm:prSet/>
      <dgm:spPr/>
      <dgm:t>
        <a:bodyPr/>
        <a:lstStyle/>
        <a:p>
          <a:endParaRPr lang="en-US">
            <a:latin typeface="Times New Roman" panose="02020603050405020304" pitchFamily="18" charset="0"/>
            <a:cs typeface="Times New Roman" panose="02020603050405020304" pitchFamily="18" charset="0"/>
          </a:endParaRPr>
        </a:p>
      </dgm:t>
    </dgm:pt>
    <dgm:pt modelId="{0E7995BD-C84B-4FE4-8128-C261AC138989}">
      <dgm:prSet phldrT="[Text]"/>
      <dgm:spPr/>
      <dgm:t>
        <a:bodyPr/>
        <a:lstStyle/>
        <a:p>
          <a:r>
            <a:rPr lang="en-US">
              <a:latin typeface="Times New Roman" panose="02020603050405020304" pitchFamily="18" charset="0"/>
              <a:cs typeface="Times New Roman" panose="02020603050405020304" pitchFamily="18" charset="0"/>
            </a:rPr>
            <a:t>Thêm footprint hoặc các file simulation</a:t>
          </a:r>
        </a:p>
      </dgm:t>
    </dgm:pt>
    <dgm:pt modelId="{3D5D306B-FE52-45E3-B5F8-0D183CE4E22F}" type="parTrans" cxnId="{228CA613-7848-42D5-8E9A-51CF09787231}">
      <dgm:prSet/>
      <dgm:spPr/>
      <dgm:t>
        <a:bodyPr/>
        <a:lstStyle/>
        <a:p>
          <a:endParaRPr lang="en-US">
            <a:latin typeface="Times New Roman" panose="02020603050405020304" pitchFamily="18" charset="0"/>
            <a:cs typeface="Times New Roman" panose="02020603050405020304" pitchFamily="18" charset="0"/>
          </a:endParaRPr>
        </a:p>
      </dgm:t>
    </dgm:pt>
    <dgm:pt modelId="{3CA7D82D-E622-4720-BD91-617574F202F6}" type="sibTrans" cxnId="{228CA613-7848-42D5-8E9A-51CF09787231}">
      <dgm:prSet/>
      <dgm:spPr/>
      <dgm:t>
        <a:bodyPr/>
        <a:lstStyle/>
        <a:p>
          <a:endParaRPr lang="en-US">
            <a:latin typeface="Times New Roman" panose="02020603050405020304" pitchFamily="18" charset="0"/>
            <a:cs typeface="Times New Roman" panose="02020603050405020304" pitchFamily="18" charset="0"/>
          </a:endParaRPr>
        </a:p>
      </dgm:t>
    </dgm:pt>
    <dgm:pt modelId="{AA103023-CA93-438A-9DC7-B90CCC285464}" type="pres">
      <dgm:prSet presAssocID="{66BF5768-A6CC-467B-A818-5DD81225EEEF}" presName="CompostProcess" presStyleCnt="0">
        <dgm:presLayoutVars>
          <dgm:dir/>
          <dgm:resizeHandles val="exact"/>
        </dgm:presLayoutVars>
      </dgm:prSet>
      <dgm:spPr/>
    </dgm:pt>
    <dgm:pt modelId="{148B8881-E83F-4527-A1D7-26CD9057D78E}" type="pres">
      <dgm:prSet presAssocID="{66BF5768-A6CC-467B-A818-5DD81225EEEF}" presName="arrow" presStyleLbl="bgShp" presStyleIdx="0" presStyleCnt="1"/>
      <dgm:spPr/>
    </dgm:pt>
    <dgm:pt modelId="{BDDA5E18-389A-4042-A0DE-081ECACB6FE7}" type="pres">
      <dgm:prSet presAssocID="{66BF5768-A6CC-467B-A818-5DD81225EEEF}" presName="linearProcess" presStyleCnt="0"/>
      <dgm:spPr/>
    </dgm:pt>
    <dgm:pt modelId="{1E6F6921-FCD2-4C2C-8EFA-2FDFB490A28C}" type="pres">
      <dgm:prSet presAssocID="{10AC80A8-087C-48ED-A092-2C88EE51215F}" presName="textNode" presStyleLbl="node1" presStyleIdx="0" presStyleCnt="5">
        <dgm:presLayoutVars>
          <dgm:bulletEnabled val="1"/>
        </dgm:presLayoutVars>
      </dgm:prSet>
      <dgm:spPr/>
    </dgm:pt>
    <dgm:pt modelId="{2A0687B9-D9C8-4BD2-BC1C-83323200B462}" type="pres">
      <dgm:prSet presAssocID="{83B8D06F-757F-4816-ABF1-CCF201FE4D93}" presName="sibTrans" presStyleCnt="0"/>
      <dgm:spPr/>
    </dgm:pt>
    <dgm:pt modelId="{B969DC36-CAD2-40F1-A7AF-631E9C6FCC1D}" type="pres">
      <dgm:prSet presAssocID="{E2E59957-7013-4ACC-8980-2AFDE0784CEF}" presName="textNode" presStyleLbl="node1" presStyleIdx="1" presStyleCnt="5">
        <dgm:presLayoutVars>
          <dgm:bulletEnabled val="1"/>
        </dgm:presLayoutVars>
      </dgm:prSet>
      <dgm:spPr/>
    </dgm:pt>
    <dgm:pt modelId="{D7324DA6-BF68-4AEB-AA8C-733B33F3F898}" type="pres">
      <dgm:prSet presAssocID="{6342A658-E96D-4825-A549-6CF76A50756D}" presName="sibTrans" presStyleCnt="0"/>
      <dgm:spPr/>
    </dgm:pt>
    <dgm:pt modelId="{4EBA1918-6D9B-44CC-88A5-D5E1F0E8C6D0}" type="pres">
      <dgm:prSet presAssocID="{656F5785-8393-466A-BCCC-EE32D80B9964}" presName="textNode" presStyleLbl="node1" presStyleIdx="2" presStyleCnt="5">
        <dgm:presLayoutVars>
          <dgm:bulletEnabled val="1"/>
        </dgm:presLayoutVars>
      </dgm:prSet>
      <dgm:spPr/>
    </dgm:pt>
    <dgm:pt modelId="{5ED475DB-7A0E-42BE-AC88-0EA522B4EF26}" type="pres">
      <dgm:prSet presAssocID="{EA34B1AD-87FE-47D3-8930-7BEDB533BE62}" presName="sibTrans" presStyleCnt="0"/>
      <dgm:spPr/>
    </dgm:pt>
    <dgm:pt modelId="{DC5B19C2-A33A-437E-98A4-9DA4D7D80F67}" type="pres">
      <dgm:prSet presAssocID="{53AFAF05-744A-4002-A712-75A927594F3D}" presName="textNode" presStyleLbl="node1" presStyleIdx="3" presStyleCnt="5">
        <dgm:presLayoutVars>
          <dgm:bulletEnabled val="1"/>
        </dgm:presLayoutVars>
      </dgm:prSet>
      <dgm:spPr/>
    </dgm:pt>
    <dgm:pt modelId="{CCF0BF8A-5451-45D7-B568-86A68A073FDA}" type="pres">
      <dgm:prSet presAssocID="{989B91E9-FDD2-4ADC-8D64-C9AB517C6E66}" presName="sibTrans" presStyleCnt="0"/>
      <dgm:spPr/>
    </dgm:pt>
    <dgm:pt modelId="{DE64ED24-A514-4D2F-951E-2B0A4C5F8A9F}" type="pres">
      <dgm:prSet presAssocID="{0E7995BD-C84B-4FE4-8128-C261AC138989}" presName="textNode" presStyleLbl="node1" presStyleIdx="4" presStyleCnt="5">
        <dgm:presLayoutVars>
          <dgm:bulletEnabled val="1"/>
        </dgm:presLayoutVars>
      </dgm:prSet>
      <dgm:spPr/>
    </dgm:pt>
  </dgm:ptLst>
  <dgm:cxnLst>
    <dgm:cxn modelId="{228CA613-7848-42D5-8E9A-51CF09787231}" srcId="{66BF5768-A6CC-467B-A818-5DD81225EEEF}" destId="{0E7995BD-C84B-4FE4-8128-C261AC138989}" srcOrd="4" destOrd="0" parTransId="{3D5D306B-FE52-45E3-B5F8-0D183CE4E22F}" sibTransId="{3CA7D82D-E622-4720-BD91-617574F202F6}"/>
    <dgm:cxn modelId="{1259DB15-18BE-465E-AAF8-9D8CDD7EE472}" type="presOf" srcId="{0E7995BD-C84B-4FE4-8128-C261AC138989}" destId="{DE64ED24-A514-4D2F-951E-2B0A4C5F8A9F}" srcOrd="0" destOrd="0" presId="urn:microsoft.com/office/officeart/2005/8/layout/hProcess9"/>
    <dgm:cxn modelId="{B76F6623-FE32-4839-87C6-85E4819328BA}" srcId="{66BF5768-A6CC-467B-A818-5DD81225EEEF}" destId="{53AFAF05-744A-4002-A712-75A927594F3D}" srcOrd="3" destOrd="0" parTransId="{6B3A2AB0-0804-4321-81A6-B214F5DB6E2F}" sibTransId="{989B91E9-FDD2-4ADC-8D64-C9AB517C6E66}"/>
    <dgm:cxn modelId="{ACDD0B68-C371-4CB8-B6DB-1BB44D3BF307}" type="presOf" srcId="{66BF5768-A6CC-467B-A818-5DD81225EEEF}" destId="{AA103023-CA93-438A-9DC7-B90CCC285464}" srcOrd="0" destOrd="0" presId="urn:microsoft.com/office/officeart/2005/8/layout/hProcess9"/>
    <dgm:cxn modelId="{98AB3F4F-B63E-4270-855F-2AB193C741F5}" type="presOf" srcId="{10AC80A8-087C-48ED-A092-2C88EE51215F}" destId="{1E6F6921-FCD2-4C2C-8EFA-2FDFB490A28C}" srcOrd="0" destOrd="0" presId="urn:microsoft.com/office/officeart/2005/8/layout/hProcess9"/>
    <dgm:cxn modelId="{AC0B0B8A-D7B0-4E1D-A756-433F6FCA0347}" type="presOf" srcId="{E2E59957-7013-4ACC-8980-2AFDE0784CEF}" destId="{B969DC36-CAD2-40F1-A7AF-631E9C6FCC1D}" srcOrd="0" destOrd="0" presId="urn:microsoft.com/office/officeart/2005/8/layout/hProcess9"/>
    <dgm:cxn modelId="{AE23738E-578F-4FB2-AEAA-DE9DC3C491A9}" srcId="{66BF5768-A6CC-467B-A818-5DD81225EEEF}" destId="{E2E59957-7013-4ACC-8980-2AFDE0784CEF}" srcOrd="1" destOrd="0" parTransId="{90699915-1D14-49F0-B6A7-F004D2194E28}" sibTransId="{6342A658-E96D-4825-A549-6CF76A50756D}"/>
    <dgm:cxn modelId="{D30677A6-46EA-434F-9C5A-76EF6DA24568}" srcId="{66BF5768-A6CC-467B-A818-5DD81225EEEF}" destId="{10AC80A8-087C-48ED-A092-2C88EE51215F}" srcOrd="0" destOrd="0" parTransId="{9A3CD467-F6C6-449F-BA8A-B761B3F501D6}" sibTransId="{83B8D06F-757F-4816-ABF1-CCF201FE4D93}"/>
    <dgm:cxn modelId="{AECE07E7-76F7-4805-AB78-922914EAE360}" type="presOf" srcId="{53AFAF05-744A-4002-A712-75A927594F3D}" destId="{DC5B19C2-A33A-437E-98A4-9DA4D7D80F67}" srcOrd="0" destOrd="0" presId="urn:microsoft.com/office/officeart/2005/8/layout/hProcess9"/>
    <dgm:cxn modelId="{28AD42E8-0B50-4A23-9E3F-47B33855C3EA}" srcId="{66BF5768-A6CC-467B-A818-5DD81225EEEF}" destId="{656F5785-8393-466A-BCCC-EE32D80B9964}" srcOrd="2" destOrd="0" parTransId="{4AD4B137-37F4-48FB-B503-0C171568FF3A}" sibTransId="{EA34B1AD-87FE-47D3-8930-7BEDB533BE62}"/>
    <dgm:cxn modelId="{53A409EF-F482-4137-B3AE-8C8F680B0888}" type="presOf" srcId="{656F5785-8393-466A-BCCC-EE32D80B9964}" destId="{4EBA1918-6D9B-44CC-88A5-D5E1F0E8C6D0}" srcOrd="0" destOrd="0" presId="urn:microsoft.com/office/officeart/2005/8/layout/hProcess9"/>
    <dgm:cxn modelId="{20F7848A-D362-48FC-83BB-88579BC466F5}" type="presParOf" srcId="{AA103023-CA93-438A-9DC7-B90CCC285464}" destId="{148B8881-E83F-4527-A1D7-26CD9057D78E}" srcOrd="0" destOrd="0" presId="urn:microsoft.com/office/officeart/2005/8/layout/hProcess9"/>
    <dgm:cxn modelId="{054814D3-E96E-43A6-86AD-8BAE8A658483}" type="presParOf" srcId="{AA103023-CA93-438A-9DC7-B90CCC285464}" destId="{BDDA5E18-389A-4042-A0DE-081ECACB6FE7}" srcOrd="1" destOrd="0" presId="urn:microsoft.com/office/officeart/2005/8/layout/hProcess9"/>
    <dgm:cxn modelId="{066C31C6-0C93-4762-AE1B-D1FAFCEA5A38}" type="presParOf" srcId="{BDDA5E18-389A-4042-A0DE-081ECACB6FE7}" destId="{1E6F6921-FCD2-4C2C-8EFA-2FDFB490A28C}" srcOrd="0" destOrd="0" presId="urn:microsoft.com/office/officeart/2005/8/layout/hProcess9"/>
    <dgm:cxn modelId="{76A77017-8ECE-4791-9687-AB62C2BDEAC9}" type="presParOf" srcId="{BDDA5E18-389A-4042-A0DE-081ECACB6FE7}" destId="{2A0687B9-D9C8-4BD2-BC1C-83323200B462}" srcOrd="1" destOrd="0" presId="urn:microsoft.com/office/officeart/2005/8/layout/hProcess9"/>
    <dgm:cxn modelId="{0335CBE6-2C8C-40F3-B29F-4CBC8A825E8F}" type="presParOf" srcId="{BDDA5E18-389A-4042-A0DE-081ECACB6FE7}" destId="{B969DC36-CAD2-40F1-A7AF-631E9C6FCC1D}" srcOrd="2" destOrd="0" presId="urn:microsoft.com/office/officeart/2005/8/layout/hProcess9"/>
    <dgm:cxn modelId="{3EAA6C7A-E3CB-4567-A49A-AD1EFAD827BF}" type="presParOf" srcId="{BDDA5E18-389A-4042-A0DE-081ECACB6FE7}" destId="{D7324DA6-BF68-4AEB-AA8C-733B33F3F898}" srcOrd="3" destOrd="0" presId="urn:microsoft.com/office/officeart/2005/8/layout/hProcess9"/>
    <dgm:cxn modelId="{9A6C7F92-93D8-4F97-BCFF-21D8C1B3D9DE}" type="presParOf" srcId="{BDDA5E18-389A-4042-A0DE-081ECACB6FE7}" destId="{4EBA1918-6D9B-44CC-88A5-D5E1F0E8C6D0}" srcOrd="4" destOrd="0" presId="urn:microsoft.com/office/officeart/2005/8/layout/hProcess9"/>
    <dgm:cxn modelId="{CA5CC821-E868-435D-9AE9-F6375E1F31C5}" type="presParOf" srcId="{BDDA5E18-389A-4042-A0DE-081ECACB6FE7}" destId="{5ED475DB-7A0E-42BE-AC88-0EA522B4EF26}" srcOrd="5" destOrd="0" presId="urn:microsoft.com/office/officeart/2005/8/layout/hProcess9"/>
    <dgm:cxn modelId="{C8F4F6FE-747E-4703-ABB0-650769F50DC6}" type="presParOf" srcId="{BDDA5E18-389A-4042-A0DE-081ECACB6FE7}" destId="{DC5B19C2-A33A-437E-98A4-9DA4D7D80F67}" srcOrd="6" destOrd="0" presId="urn:microsoft.com/office/officeart/2005/8/layout/hProcess9"/>
    <dgm:cxn modelId="{687D2B17-1B24-4E09-A902-EA86404410A9}" type="presParOf" srcId="{BDDA5E18-389A-4042-A0DE-081ECACB6FE7}" destId="{CCF0BF8A-5451-45D7-B568-86A68A073FDA}" srcOrd="7" destOrd="0" presId="urn:microsoft.com/office/officeart/2005/8/layout/hProcess9"/>
    <dgm:cxn modelId="{2D910882-42C7-4426-9C43-DDA74CF5CE49}" type="presParOf" srcId="{BDDA5E18-389A-4042-A0DE-081ECACB6FE7}" destId="{DE64ED24-A514-4D2F-951E-2B0A4C5F8A9F}"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B8881-E83F-4527-A1D7-26CD9057D78E}">
      <dsp:nvSpPr>
        <dsp:cNvPr id="0" name=""/>
        <dsp:cNvSpPr/>
      </dsp:nvSpPr>
      <dsp:spPr>
        <a:xfrm>
          <a:off x="799748" y="0"/>
          <a:ext cx="9063814" cy="495378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6F6921-FCD2-4C2C-8EFA-2FDFB490A28C}">
      <dsp:nvSpPr>
        <dsp:cNvPr id="0" name=""/>
        <dsp:cNvSpPr/>
      </dsp:nvSpPr>
      <dsp:spPr>
        <a:xfrm>
          <a:off x="4686" y="1486133"/>
          <a:ext cx="2048834" cy="198151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Thêm linh kiện, chỉnh sửa các thuộc tính</a:t>
          </a:r>
        </a:p>
      </dsp:txBody>
      <dsp:txXfrm>
        <a:off x="101415" y="1582862"/>
        <a:ext cx="1855376" cy="1788054"/>
      </dsp:txXfrm>
    </dsp:sp>
    <dsp:sp modelId="{B969DC36-CAD2-40F1-A7AF-631E9C6FCC1D}">
      <dsp:nvSpPr>
        <dsp:cNvPr id="0" name=""/>
        <dsp:cNvSpPr/>
      </dsp:nvSpPr>
      <dsp:spPr>
        <a:xfrm>
          <a:off x="2155962" y="1486133"/>
          <a:ext cx="2048834" cy="198151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Vẽ body cho linh kiện</a:t>
          </a:r>
        </a:p>
      </dsp:txBody>
      <dsp:txXfrm>
        <a:off x="2252691" y="1582862"/>
        <a:ext cx="1855376" cy="1788054"/>
      </dsp:txXfrm>
    </dsp:sp>
    <dsp:sp modelId="{4EBA1918-6D9B-44CC-88A5-D5E1F0E8C6D0}">
      <dsp:nvSpPr>
        <dsp:cNvPr id="0" name=""/>
        <dsp:cNvSpPr/>
      </dsp:nvSpPr>
      <dsp:spPr>
        <a:xfrm>
          <a:off x="4307238" y="1486133"/>
          <a:ext cx="2048834" cy="198151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Thêm chân linh kiện</a:t>
          </a:r>
        </a:p>
      </dsp:txBody>
      <dsp:txXfrm>
        <a:off x="4403967" y="1582862"/>
        <a:ext cx="1855376" cy="1788054"/>
      </dsp:txXfrm>
    </dsp:sp>
    <dsp:sp modelId="{DC5B19C2-A33A-437E-98A4-9DA4D7D80F67}">
      <dsp:nvSpPr>
        <dsp:cNvPr id="0" name=""/>
        <dsp:cNvSpPr/>
      </dsp:nvSpPr>
      <dsp:spPr>
        <a:xfrm>
          <a:off x="6458514" y="1486133"/>
          <a:ext cx="2048834" cy="198151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Chỉnh sửa  lại vị trí các phần tử của linh kiện</a:t>
          </a:r>
        </a:p>
      </dsp:txBody>
      <dsp:txXfrm>
        <a:off x="6555243" y="1582862"/>
        <a:ext cx="1855376" cy="1788054"/>
      </dsp:txXfrm>
    </dsp:sp>
    <dsp:sp modelId="{DE64ED24-A514-4D2F-951E-2B0A4C5F8A9F}">
      <dsp:nvSpPr>
        <dsp:cNvPr id="0" name=""/>
        <dsp:cNvSpPr/>
      </dsp:nvSpPr>
      <dsp:spPr>
        <a:xfrm>
          <a:off x="8609790" y="1486133"/>
          <a:ext cx="2048834" cy="198151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Thêm footprint hoặc các file simulation</a:t>
          </a:r>
        </a:p>
      </dsp:txBody>
      <dsp:txXfrm>
        <a:off x="8706519" y="1582862"/>
        <a:ext cx="1855376" cy="17880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53E65-412E-459D-A188-CBB10C0270BE}" type="datetimeFigureOut">
              <a:rPr lang="en-US" smtClean="0"/>
              <a:t>7/24/2019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2BC346-CB1F-41A7-9971-FEA228A902E9}" type="slidenum">
              <a:rPr lang="en-US" smtClean="0"/>
              <a:t>‹#›</a:t>
            </a:fld>
            <a:endParaRPr lang="en-US"/>
          </a:p>
        </p:txBody>
      </p:sp>
    </p:spTree>
    <p:extLst>
      <p:ext uri="{BB962C8B-B14F-4D97-AF65-F5344CB8AC3E}">
        <p14:creationId xmlns:p14="http://schemas.microsoft.com/office/powerpoint/2010/main" val="185485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94FA2B-C93F-4649-9FED-8DDCB45082FB}" type="datetime1">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1715989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EA1303-9FA3-4B02-806D-7FBDEC493DA4}" type="datetime1">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540274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DF6510-BD6C-4D12-BA34-75B6B478AD68}" type="datetime1">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9A2E05-C5DB-4DCF-9F7D-2551AEFB2F7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2418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298D7E45-EB57-4550-92C8-ECAA398C830B}" type="datetime1">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4006348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2A65E968-1B5A-450B-AC28-EA7D6530A42F}" type="datetime1">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9A2E05-C5DB-4DCF-9F7D-2551AEFB2F7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37154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4F5A3FD-649E-4D07-9FC0-10A79F9FADE5}" type="datetime1">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4257862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312B32-09A2-4C9A-B9D9-9F9001611281}" type="datetime1">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3473088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6224D-DBDE-4CB4-9BF2-44DA99BDF7D0}" type="datetime1">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10495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2D0E09-4978-4536-8434-F0B9CD00516E}" type="datetime1">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133585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9EA196-3FF3-4BBB-8533-E40501F86A30}" type="datetime1">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1037659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161929-A8C4-49AE-9719-8ECC04E51492}" type="datetime1">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362329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8B5136-AA48-4F3C-B8F5-5F768B8E1B90}" type="datetime1">
              <a:rPr lang="en-US" smtClean="0"/>
              <a:t>7/24/2019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122626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0AF9BB-CB57-4F7C-B931-A6F680658269}" type="datetime1">
              <a:rPr lang="en-US" smtClean="0"/>
              <a:t>7/24/2019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110712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3821B4-8AF5-47A2-A34C-A04CB1B7E21C}" type="datetime1">
              <a:rPr lang="en-US" smtClean="0"/>
              <a:t>7/24/2019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9372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FC978AA-3251-45CE-9ABD-1952FC691A2B}" type="datetime1">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812616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5556A8E-A3DF-404E-8092-6371C447D650}" type="datetime1">
              <a:rPr lang="en-US" smtClean="0"/>
              <a:t>7/24/2019</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622157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332B0BD-B45A-41BA-A013-91696DBF33F7}" type="datetime1">
              <a:rPr lang="en-US" smtClean="0"/>
              <a:t>7/24/2019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A9A2E05-C5DB-4DCF-9F7D-2551AEFB2F75}" type="slidenum">
              <a:rPr lang="en-US" smtClean="0"/>
              <a:t>‹#›</a:t>
            </a:fld>
            <a:endParaRPr lang="en-US"/>
          </a:p>
        </p:txBody>
      </p:sp>
    </p:spTree>
    <p:extLst>
      <p:ext uri="{BB962C8B-B14F-4D97-AF65-F5344CB8AC3E}">
        <p14:creationId xmlns:p14="http://schemas.microsoft.com/office/powerpoint/2010/main" val="8360550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ircuit board&#10;&#10;Description generated with high confidence">
            <a:extLst>
              <a:ext uri="{FF2B5EF4-FFF2-40B4-BE49-F238E27FC236}">
                <a16:creationId xmlns:a16="http://schemas.microsoft.com/office/drawing/2014/main" id="{0D53939F-CA9C-4EBE-AD35-1B1FA06D1EDD}"/>
              </a:ext>
            </a:extLst>
          </p:cNvPr>
          <p:cNvPicPr>
            <a:picLocks noChangeAspect="1"/>
          </p:cNvPicPr>
          <p:nvPr/>
        </p:nvPicPr>
        <p:blipFill rotWithShape="1">
          <a:blip r:embed="rId2">
            <a:extLst>
              <a:ext uri="{28A0092B-C50C-407E-A947-70E740481C1C}">
                <a14:useLocalDpi xmlns:a14="http://schemas.microsoft.com/office/drawing/2010/main" val="0"/>
              </a:ext>
            </a:extLst>
          </a:blip>
          <a:srcRect l="66297" r="124"/>
          <a:stretch/>
        </p:blipFill>
        <p:spPr>
          <a:xfrm>
            <a:off x="0" y="1244600"/>
            <a:ext cx="3784600" cy="5613400"/>
          </a:xfrm>
          <a:prstGeom prst="rect">
            <a:avLst/>
          </a:prstGeom>
        </p:spPr>
      </p:pic>
      <p:sp>
        <p:nvSpPr>
          <p:cNvPr id="25" name="TextBox 24">
            <a:extLst>
              <a:ext uri="{FF2B5EF4-FFF2-40B4-BE49-F238E27FC236}">
                <a16:creationId xmlns:a16="http://schemas.microsoft.com/office/drawing/2014/main" id="{B7497A01-D7EA-4A3D-93A5-E68487094B03}"/>
              </a:ext>
            </a:extLst>
          </p:cNvPr>
          <p:cNvSpPr txBox="1"/>
          <p:nvPr/>
        </p:nvSpPr>
        <p:spPr>
          <a:xfrm>
            <a:off x="4864100" y="1790700"/>
            <a:ext cx="5435600" cy="646331"/>
          </a:xfrm>
          <a:prstGeom prst="rect">
            <a:avLst/>
          </a:prstGeom>
          <a:noFill/>
        </p:spPr>
        <p:txBody>
          <a:bodyPr wrap="square" rtlCol="0">
            <a:spAutoFit/>
          </a:bodyPr>
          <a:lstStyle/>
          <a:p>
            <a:pPr algn="ctr"/>
            <a:r>
              <a:rPr lang="en-US" sz="3600" b="1">
                <a:solidFill>
                  <a:srgbClr val="0070C0"/>
                </a:solidFill>
                <a:latin typeface="Arial" panose="020B0604020202020204" pitchFamily="34" charset="0"/>
                <a:cs typeface="Arial" panose="020B0604020202020204" pitchFamily="34" charset="0"/>
              </a:rPr>
              <a:t>DESLAB TRAINING</a:t>
            </a:r>
          </a:p>
        </p:txBody>
      </p:sp>
      <p:sp>
        <p:nvSpPr>
          <p:cNvPr id="26" name="TextBox 25">
            <a:extLst>
              <a:ext uri="{FF2B5EF4-FFF2-40B4-BE49-F238E27FC236}">
                <a16:creationId xmlns:a16="http://schemas.microsoft.com/office/drawing/2014/main" id="{B7FDF14D-FB6C-4245-89AC-8C622C38F394}"/>
              </a:ext>
            </a:extLst>
          </p:cNvPr>
          <p:cNvSpPr txBox="1"/>
          <p:nvPr/>
        </p:nvSpPr>
        <p:spPr>
          <a:xfrm>
            <a:off x="3924300" y="2878554"/>
            <a:ext cx="7315200" cy="769441"/>
          </a:xfrm>
          <a:prstGeom prst="rect">
            <a:avLst/>
          </a:prstGeom>
          <a:noFill/>
        </p:spPr>
        <p:txBody>
          <a:bodyPr wrap="square" rtlCol="0">
            <a:spAutoFit/>
          </a:bodyPr>
          <a:lstStyle/>
          <a:p>
            <a:pPr algn="ctr"/>
            <a:r>
              <a:rPr lang="en-US" sz="4400" b="1" dirty="0">
                <a:solidFill>
                  <a:schemeClr val="accent6">
                    <a:lumMod val="50000"/>
                  </a:schemeClr>
                </a:solidFill>
                <a:latin typeface="Arial" panose="020B0604020202020204" pitchFamily="34" charset="0"/>
                <a:cs typeface="Arial" panose="020B0604020202020204" pitchFamily="34" charset="0"/>
              </a:rPr>
              <a:t>THIẾT KẾ PCB</a:t>
            </a:r>
          </a:p>
        </p:txBody>
      </p:sp>
      <p:pic>
        <p:nvPicPr>
          <p:cNvPr id="28" name="Picture 27" descr="A close up of a sign&#10;&#10;Description generated with high confidence">
            <a:extLst>
              <a:ext uri="{FF2B5EF4-FFF2-40B4-BE49-F238E27FC236}">
                <a16:creationId xmlns:a16="http://schemas.microsoft.com/office/drawing/2014/main" id="{D8668719-BC37-46A5-92F7-248367B79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34" y="268496"/>
            <a:ext cx="3084331" cy="799895"/>
          </a:xfrm>
          <a:prstGeom prst="rect">
            <a:avLst/>
          </a:prstGeom>
        </p:spPr>
      </p:pic>
      <p:sp>
        <p:nvSpPr>
          <p:cNvPr id="29" name="TextBox 28">
            <a:extLst>
              <a:ext uri="{FF2B5EF4-FFF2-40B4-BE49-F238E27FC236}">
                <a16:creationId xmlns:a16="http://schemas.microsoft.com/office/drawing/2014/main" id="{A1330B96-BA60-4825-8EAE-2ACBF3E415F1}"/>
              </a:ext>
            </a:extLst>
          </p:cNvPr>
          <p:cNvSpPr txBox="1"/>
          <p:nvPr/>
        </p:nvSpPr>
        <p:spPr>
          <a:xfrm>
            <a:off x="5435600" y="4766627"/>
            <a:ext cx="4292600" cy="461665"/>
          </a:xfrm>
          <a:prstGeom prst="rect">
            <a:avLst/>
          </a:prstGeom>
          <a:noFill/>
        </p:spPr>
        <p:txBody>
          <a:bodyPr wrap="square" rtlCol="0">
            <a:spAutoFit/>
          </a:bodyPr>
          <a:lstStyle/>
          <a:p>
            <a:pPr algn="ctr"/>
            <a:r>
              <a:rPr lang="en-US" sz="2400" err="1">
                <a:latin typeface="Arial" panose="020B0604020202020204" pitchFamily="34" charset="0"/>
                <a:cs typeface="Arial" panose="020B0604020202020204" pitchFamily="34" charset="0"/>
              </a:rPr>
              <a:t>Bài</a:t>
            </a:r>
            <a:r>
              <a:rPr lang="en-US" sz="2400">
                <a:latin typeface="Arial" panose="020B0604020202020204" pitchFamily="34" charset="0"/>
                <a:cs typeface="Arial" panose="020B0604020202020204" pitchFamily="34" charset="0"/>
              </a:rPr>
              <a:t> 2: Thư viện schematic</a:t>
            </a:r>
            <a:endParaRPr lang="en-US" sz="24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72B51C0-A8FD-4CEA-B2C2-C516D6F33E1B}"/>
              </a:ext>
            </a:extLst>
          </p:cNvPr>
          <p:cNvSpPr>
            <a:spLocks noGrp="1"/>
          </p:cNvSpPr>
          <p:nvPr>
            <p:ph type="sldNum" sz="quarter" idx="12"/>
          </p:nvPr>
        </p:nvSpPr>
        <p:spPr/>
        <p:txBody>
          <a:bodyPr/>
          <a:lstStyle/>
          <a:p>
            <a:fld id="{9A9A2E05-C5DB-4DCF-9F7D-2551AEFB2F75}" type="slidenum">
              <a:rPr lang="en-US" smtClean="0"/>
              <a:t>1</a:t>
            </a:fld>
            <a:endParaRPr lang="en-US"/>
          </a:p>
        </p:txBody>
      </p:sp>
    </p:spTree>
    <p:extLst>
      <p:ext uri="{BB962C8B-B14F-4D97-AF65-F5344CB8AC3E}">
        <p14:creationId xmlns:p14="http://schemas.microsoft.com/office/powerpoint/2010/main" val="2491926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Tạo symbol</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10</a:t>
            </a:fld>
            <a:endParaRPr lang="en-US"/>
          </a:p>
        </p:txBody>
      </p:sp>
      <p:sp>
        <p:nvSpPr>
          <p:cNvPr id="5" name="TextBox 4">
            <a:extLst>
              <a:ext uri="{FF2B5EF4-FFF2-40B4-BE49-F238E27FC236}">
                <a16:creationId xmlns:a16="http://schemas.microsoft.com/office/drawing/2014/main" id="{00DE11DE-DAA0-4955-85D6-2C240F554394}"/>
              </a:ext>
            </a:extLst>
          </p:cNvPr>
          <p:cNvSpPr txBox="1"/>
          <p:nvPr/>
        </p:nvSpPr>
        <p:spPr>
          <a:xfrm>
            <a:off x="1678898" y="1317486"/>
            <a:ext cx="61062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2.1. Tạo symbol linh kiện ít chân</a:t>
            </a:r>
          </a:p>
        </p:txBody>
      </p:sp>
      <p:pic>
        <p:nvPicPr>
          <p:cNvPr id="11" name="Picture 10">
            <a:extLst>
              <a:ext uri="{FF2B5EF4-FFF2-40B4-BE49-F238E27FC236}">
                <a16:creationId xmlns:a16="http://schemas.microsoft.com/office/drawing/2014/main" id="{B5A74431-6D30-4C22-A6D6-3AA5D66603CC}"/>
              </a:ext>
            </a:extLst>
          </p:cNvPr>
          <p:cNvPicPr>
            <a:picLocks noChangeAspect="1"/>
          </p:cNvPicPr>
          <p:nvPr/>
        </p:nvPicPr>
        <p:blipFill>
          <a:blip r:embed="rId2"/>
          <a:stretch>
            <a:fillRect/>
          </a:stretch>
        </p:blipFill>
        <p:spPr>
          <a:xfrm>
            <a:off x="6734301" y="3191030"/>
            <a:ext cx="5171565" cy="2349484"/>
          </a:xfrm>
          <a:prstGeom prst="rect">
            <a:avLst/>
          </a:prstGeom>
        </p:spPr>
      </p:pic>
      <p:sp>
        <p:nvSpPr>
          <p:cNvPr id="16" name="TextBox 15">
            <a:extLst>
              <a:ext uri="{FF2B5EF4-FFF2-40B4-BE49-F238E27FC236}">
                <a16:creationId xmlns:a16="http://schemas.microsoft.com/office/drawing/2014/main" id="{4A870039-948D-4210-ACAC-8B4BC737B3E0}"/>
              </a:ext>
            </a:extLst>
          </p:cNvPr>
          <p:cNvSpPr txBox="1"/>
          <p:nvPr/>
        </p:nvSpPr>
        <p:spPr>
          <a:xfrm>
            <a:off x="1131698" y="2708970"/>
            <a:ext cx="5733798" cy="353943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Vẽ chân linh kiện:</a:t>
            </a:r>
          </a:p>
          <a:p>
            <a:r>
              <a:rPr lang="en-US" sz="2800">
                <a:latin typeface="Arial" panose="020B0604020202020204" pitchFamily="34" charset="0"/>
                <a:cs typeface="Arial" panose="020B0604020202020204" pitchFamily="34" charset="0"/>
              </a:rPr>
              <a:t>+ Chân linh kiện cần đặt kí hiệu (designator) giống với footprint.</a:t>
            </a:r>
          </a:p>
          <a:p>
            <a:r>
              <a:rPr lang="en-US" sz="2800">
                <a:latin typeface="Arial" panose="020B0604020202020204" pitchFamily="34" charset="0"/>
                <a:cs typeface="Arial" panose="020B0604020202020204" pitchFamily="34" charset="0"/>
              </a:rPr>
              <a:t>+ Các chân linh kiện có một thuộc tính là Electrical Type, thuộc tính này sẽ quy định một số quy tắt nối dây, do đó nếu chân không yêu cầu đặc biệt thì nên để là Passive.</a:t>
            </a:r>
          </a:p>
        </p:txBody>
      </p:sp>
    </p:spTree>
    <p:extLst>
      <p:ext uri="{BB962C8B-B14F-4D97-AF65-F5344CB8AC3E}">
        <p14:creationId xmlns:p14="http://schemas.microsoft.com/office/powerpoint/2010/main" val="94858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Tạo symbol</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11</a:t>
            </a:fld>
            <a:endParaRPr lang="en-US"/>
          </a:p>
        </p:txBody>
      </p:sp>
      <p:sp>
        <p:nvSpPr>
          <p:cNvPr id="5" name="TextBox 4">
            <a:extLst>
              <a:ext uri="{FF2B5EF4-FFF2-40B4-BE49-F238E27FC236}">
                <a16:creationId xmlns:a16="http://schemas.microsoft.com/office/drawing/2014/main" id="{00DE11DE-DAA0-4955-85D6-2C240F554394}"/>
              </a:ext>
            </a:extLst>
          </p:cNvPr>
          <p:cNvSpPr txBox="1"/>
          <p:nvPr/>
        </p:nvSpPr>
        <p:spPr>
          <a:xfrm>
            <a:off x="1678898" y="1317486"/>
            <a:ext cx="61062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2.1. Tạo symbol linh kiện ít chân</a:t>
            </a:r>
          </a:p>
        </p:txBody>
      </p:sp>
      <p:pic>
        <p:nvPicPr>
          <p:cNvPr id="12" name="Picture 11">
            <a:extLst>
              <a:ext uri="{FF2B5EF4-FFF2-40B4-BE49-F238E27FC236}">
                <a16:creationId xmlns:a16="http://schemas.microsoft.com/office/drawing/2014/main" id="{C497E756-BF8A-4767-9F7C-F759CE2790B4}"/>
              </a:ext>
            </a:extLst>
          </p:cNvPr>
          <p:cNvPicPr>
            <a:picLocks noChangeAspect="1"/>
          </p:cNvPicPr>
          <p:nvPr/>
        </p:nvPicPr>
        <p:blipFill>
          <a:blip r:embed="rId2"/>
          <a:stretch>
            <a:fillRect/>
          </a:stretch>
        </p:blipFill>
        <p:spPr>
          <a:xfrm>
            <a:off x="7292482" y="3103176"/>
            <a:ext cx="4414836" cy="1519237"/>
          </a:xfrm>
          <a:prstGeom prst="rect">
            <a:avLst/>
          </a:prstGeom>
        </p:spPr>
      </p:pic>
      <p:sp>
        <p:nvSpPr>
          <p:cNvPr id="9" name="TextBox 8">
            <a:extLst>
              <a:ext uri="{FF2B5EF4-FFF2-40B4-BE49-F238E27FC236}">
                <a16:creationId xmlns:a16="http://schemas.microsoft.com/office/drawing/2014/main" id="{B1CD3414-4446-49C4-9804-0B53800299D9}"/>
              </a:ext>
            </a:extLst>
          </p:cNvPr>
          <p:cNvSpPr txBox="1"/>
          <p:nvPr/>
        </p:nvSpPr>
        <p:spPr>
          <a:xfrm>
            <a:off x="1116707" y="3001065"/>
            <a:ext cx="5733798" cy="2677656"/>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Hoàn thiện symbol: ta chỉnh sửa lại vị trí các phần tử và đặt lại gốc tọa độ cho linh kiện.</a:t>
            </a:r>
          </a:p>
          <a:p>
            <a:r>
              <a:rPr lang="en-US" sz="2800">
                <a:latin typeface="Arial" panose="020B0604020202020204" pitchFamily="34" charset="0"/>
                <a:cs typeface="Arial" panose="020B0604020202020204" pitchFamily="34" charset="0"/>
              </a:rPr>
              <a:t>Sau đó ta them footprint bằng cách nhất nút </a:t>
            </a:r>
            <a:r>
              <a:rPr lang="en-US" sz="2800" b="1">
                <a:latin typeface="Arial" panose="020B0604020202020204" pitchFamily="34" charset="0"/>
                <a:cs typeface="Arial" panose="020B0604020202020204" pitchFamily="34" charset="0"/>
              </a:rPr>
              <a:t>Add Footprint </a:t>
            </a:r>
            <a:r>
              <a:rPr lang="en-US" sz="2800">
                <a:latin typeface="Arial" panose="020B0604020202020204" pitchFamily="34" charset="0"/>
                <a:cs typeface="Arial" panose="020B0604020202020204" pitchFamily="34" charset="0"/>
              </a:rPr>
              <a:t>trong tab Editor, dẫn tới thư viện footprint.</a:t>
            </a:r>
          </a:p>
        </p:txBody>
      </p:sp>
    </p:spTree>
    <p:extLst>
      <p:ext uri="{BB962C8B-B14F-4D97-AF65-F5344CB8AC3E}">
        <p14:creationId xmlns:p14="http://schemas.microsoft.com/office/powerpoint/2010/main" val="104740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Tạo symbol</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12</a:t>
            </a:fld>
            <a:endParaRPr lang="en-US"/>
          </a:p>
        </p:txBody>
      </p:sp>
      <p:sp>
        <p:nvSpPr>
          <p:cNvPr id="5" name="TextBox 4">
            <a:extLst>
              <a:ext uri="{FF2B5EF4-FFF2-40B4-BE49-F238E27FC236}">
                <a16:creationId xmlns:a16="http://schemas.microsoft.com/office/drawing/2014/main" id="{00DE11DE-DAA0-4955-85D6-2C240F554394}"/>
              </a:ext>
            </a:extLst>
          </p:cNvPr>
          <p:cNvSpPr txBox="1"/>
          <p:nvPr/>
        </p:nvSpPr>
        <p:spPr>
          <a:xfrm>
            <a:off x="1678898" y="1317486"/>
            <a:ext cx="92939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2.2. Tạo symbol linh kiện nhiều chân</a:t>
            </a:r>
          </a:p>
        </p:txBody>
      </p:sp>
      <p:sp>
        <p:nvSpPr>
          <p:cNvPr id="7" name="TextBox 6">
            <a:extLst>
              <a:ext uri="{FF2B5EF4-FFF2-40B4-BE49-F238E27FC236}">
                <a16:creationId xmlns:a16="http://schemas.microsoft.com/office/drawing/2014/main" id="{7C9F0848-8C79-47D6-ABC8-F4D1B39E3B78}"/>
              </a:ext>
            </a:extLst>
          </p:cNvPr>
          <p:cNvSpPr txBox="1"/>
          <p:nvPr/>
        </p:nvSpPr>
        <p:spPr>
          <a:xfrm>
            <a:off x="1311579" y="1948721"/>
            <a:ext cx="10395739" cy="1815882"/>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Đối với các linh kiện nhiều chân, việc nhập tên từng chân là điều rất tốn thời gian.</a:t>
            </a:r>
          </a:p>
          <a:p>
            <a:pPr marL="457200" indent="-457200">
              <a:buFontTx/>
              <a:buChar char="-"/>
            </a:pPr>
            <a:r>
              <a:rPr lang="en-US" sz="2800">
                <a:latin typeface="Arial" panose="020B0604020202020204" pitchFamily="34" charset="0"/>
                <a:cs typeface="Arial" panose="020B0604020202020204" pitchFamily="34" charset="0"/>
              </a:rPr>
              <a:t>Do đó, để có thể thêm nhiều chân cùng lúc ta cần một file Excel với cấu trúc như sau:</a:t>
            </a:r>
          </a:p>
        </p:txBody>
      </p:sp>
      <p:pic>
        <p:nvPicPr>
          <p:cNvPr id="3" name="Picture 2">
            <a:extLst>
              <a:ext uri="{FF2B5EF4-FFF2-40B4-BE49-F238E27FC236}">
                <a16:creationId xmlns:a16="http://schemas.microsoft.com/office/drawing/2014/main" id="{378FCE86-E333-4C7B-B63B-08118F8F4F0E}"/>
              </a:ext>
            </a:extLst>
          </p:cNvPr>
          <p:cNvPicPr>
            <a:picLocks noChangeAspect="1"/>
          </p:cNvPicPr>
          <p:nvPr/>
        </p:nvPicPr>
        <p:blipFill>
          <a:blip r:embed="rId2"/>
          <a:stretch>
            <a:fillRect/>
          </a:stretch>
        </p:blipFill>
        <p:spPr>
          <a:xfrm>
            <a:off x="0" y="4057807"/>
            <a:ext cx="12192000" cy="1482707"/>
          </a:xfrm>
          <a:prstGeom prst="rect">
            <a:avLst/>
          </a:prstGeom>
        </p:spPr>
      </p:pic>
    </p:spTree>
    <p:extLst>
      <p:ext uri="{BB962C8B-B14F-4D97-AF65-F5344CB8AC3E}">
        <p14:creationId xmlns:p14="http://schemas.microsoft.com/office/powerpoint/2010/main" val="417898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Tạo symbol</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13</a:t>
            </a:fld>
            <a:endParaRPr lang="en-US"/>
          </a:p>
        </p:txBody>
      </p:sp>
      <p:sp>
        <p:nvSpPr>
          <p:cNvPr id="5" name="TextBox 4">
            <a:extLst>
              <a:ext uri="{FF2B5EF4-FFF2-40B4-BE49-F238E27FC236}">
                <a16:creationId xmlns:a16="http://schemas.microsoft.com/office/drawing/2014/main" id="{00DE11DE-DAA0-4955-85D6-2C240F554394}"/>
              </a:ext>
            </a:extLst>
          </p:cNvPr>
          <p:cNvSpPr txBox="1"/>
          <p:nvPr/>
        </p:nvSpPr>
        <p:spPr>
          <a:xfrm>
            <a:off x="1678898" y="1317486"/>
            <a:ext cx="92939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2.2. Tạo symbol linh kiện nhiều chân</a:t>
            </a:r>
          </a:p>
        </p:txBody>
      </p:sp>
      <p:sp>
        <p:nvSpPr>
          <p:cNvPr id="7" name="TextBox 6">
            <a:extLst>
              <a:ext uri="{FF2B5EF4-FFF2-40B4-BE49-F238E27FC236}">
                <a16:creationId xmlns:a16="http://schemas.microsoft.com/office/drawing/2014/main" id="{7C9F0848-8C79-47D6-ABC8-F4D1B39E3B78}"/>
              </a:ext>
            </a:extLst>
          </p:cNvPr>
          <p:cNvSpPr txBox="1"/>
          <p:nvPr/>
        </p:nvSpPr>
        <p:spPr>
          <a:xfrm>
            <a:off x="1311579" y="2495141"/>
            <a:ext cx="5718808" cy="2677656"/>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Sau đó ta cũng tạo một linh kiện, vẽ body và đặt ra một pin bất kì.</a:t>
            </a:r>
          </a:p>
          <a:p>
            <a:pPr marL="457200" indent="-457200">
              <a:buFontTx/>
              <a:buChar char="-"/>
            </a:pPr>
            <a:r>
              <a:rPr lang="en-US" sz="2800">
                <a:latin typeface="Arial" panose="020B0604020202020204" pitchFamily="34" charset="0"/>
                <a:cs typeface="Arial" panose="020B0604020202020204" pitchFamily="34" charset="0"/>
              </a:rPr>
              <a:t>Tiếp theo ta mở tab </a:t>
            </a:r>
            <a:r>
              <a:rPr lang="en-US" sz="2800" b="1">
                <a:latin typeface="Arial" panose="020B0604020202020204" pitchFamily="34" charset="0"/>
                <a:cs typeface="Arial" panose="020B0604020202020204" pitchFamily="34" charset="0"/>
              </a:rPr>
              <a:t>SCHLIB List</a:t>
            </a:r>
            <a:r>
              <a:rPr lang="en-US" sz="2800">
                <a:latin typeface="Arial" panose="020B0604020202020204" pitchFamily="34" charset="0"/>
                <a:cs typeface="Arial" panose="020B0604020202020204" pitchFamily="34" charset="0"/>
              </a:rPr>
              <a:t> lên, chỉnh mode thành </a:t>
            </a:r>
            <a:r>
              <a:rPr lang="en-US" sz="2800" b="1">
                <a:latin typeface="Arial" panose="020B0604020202020204" pitchFamily="34" charset="0"/>
                <a:cs typeface="Arial" panose="020B0604020202020204" pitchFamily="34" charset="0"/>
              </a:rPr>
              <a:t>Edit</a:t>
            </a:r>
            <a:r>
              <a:rPr lang="en-US" sz="2800">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84231708-B1E1-4DD2-BD1B-38A0F383D25D}"/>
              </a:ext>
            </a:extLst>
          </p:cNvPr>
          <p:cNvPicPr>
            <a:picLocks noChangeAspect="1"/>
          </p:cNvPicPr>
          <p:nvPr/>
        </p:nvPicPr>
        <p:blipFill>
          <a:blip r:embed="rId2"/>
          <a:stretch>
            <a:fillRect/>
          </a:stretch>
        </p:blipFill>
        <p:spPr>
          <a:xfrm>
            <a:off x="7030388" y="2083577"/>
            <a:ext cx="4704336" cy="3069899"/>
          </a:xfrm>
          <a:prstGeom prst="rect">
            <a:avLst/>
          </a:prstGeom>
        </p:spPr>
      </p:pic>
      <p:sp>
        <p:nvSpPr>
          <p:cNvPr id="8" name="Oval 7">
            <a:extLst>
              <a:ext uri="{FF2B5EF4-FFF2-40B4-BE49-F238E27FC236}">
                <a16:creationId xmlns:a16="http://schemas.microsoft.com/office/drawing/2014/main" id="{03B0D5B1-4CEC-44DD-A29C-28BC5D8DD4DD}"/>
              </a:ext>
            </a:extLst>
          </p:cNvPr>
          <p:cNvSpPr/>
          <p:nvPr/>
        </p:nvSpPr>
        <p:spPr>
          <a:xfrm>
            <a:off x="7030388" y="2428407"/>
            <a:ext cx="539645" cy="37475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2944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Tạo symbol</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14</a:t>
            </a:fld>
            <a:endParaRPr lang="en-US"/>
          </a:p>
        </p:txBody>
      </p:sp>
      <p:sp>
        <p:nvSpPr>
          <p:cNvPr id="5" name="TextBox 4">
            <a:extLst>
              <a:ext uri="{FF2B5EF4-FFF2-40B4-BE49-F238E27FC236}">
                <a16:creationId xmlns:a16="http://schemas.microsoft.com/office/drawing/2014/main" id="{00DE11DE-DAA0-4955-85D6-2C240F554394}"/>
              </a:ext>
            </a:extLst>
          </p:cNvPr>
          <p:cNvSpPr txBox="1"/>
          <p:nvPr/>
        </p:nvSpPr>
        <p:spPr>
          <a:xfrm>
            <a:off x="1678898" y="1317486"/>
            <a:ext cx="92939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2.2. Tạo symbol linh kiện nhiều chân</a:t>
            </a:r>
          </a:p>
        </p:txBody>
      </p:sp>
      <p:sp>
        <p:nvSpPr>
          <p:cNvPr id="7" name="TextBox 6">
            <a:extLst>
              <a:ext uri="{FF2B5EF4-FFF2-40B4-BE49-F238E27FC236}">
                <a16:creationId xmlns:a16="http://schemas.microsoft.com/office/drawing/2014/main" id="{7C9F0848-8C79-47D6-ABC8-F4D1B39E3B78}"/>
              </a:ext>
            </a:extLst>
          </p:cNvPr>
          <p:cNvSpPr txBox="1"/>
          <p:nvPr/>
        </p:nvSpPr>
        <p:spPr>
          <a:xfrm>
            <a:off x="531812" y="2058623"/>
            <a:ext cx="5117922" cy="3970318"/>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Với file Excel ta copy toàn bộ nội dung của file.</a:t>
            </a:r>
          </a:p>
          <a:p>
            <a:pPr marL="457200" indent="-457200">
              <a:buFontTx/>
              <a:buChar char="-"/>
            </a:pPr>
            <a:r>
              <a:rPr lang="en-US" sz="2800">
                <a:latin typeface="Arial" panose="020B0604020202020204" pitchFamily="34" charset="0"/>
                <a:cs typeface="Arial" panose="020B0604020202020204" pitchFamily="34" charset="0"/>
              </a:rPr>
              <a:t>Click phải vào tab </a:t>
            </a:r>
            <a:r>
              <a:rPr lang="en-US" sz="2800" b="1">
                <a:latin typeface="Arial" panose="020B0604020202020204" pitchFamily="34" charset="0"/>
                <a:cs typeface="Arial" panose="020B0604020202020204" pitchFamily="34" charset="0"/>
              </a:rPr>
              <a:t>SCHLIB List </a:t>
            </a:r>
            <a:r>
              <a:rPr lang="en-US" sz="2800">
                <a:latin typeface="Arial" panose="020B0604020202020204" pitchFamily="34" charset="0"/>
                <a:cs typeface="Arial" panose="020B0604020202020204" pitchFamily="34" charset="0"/>
              </a:rPr>
              <a:t>và chọn </a:t>
            </a:r>
            <a:r>
              <a:rPr lang="en-US" sz="2800" b="1">
                <a:latin typeface="Arial" panose="020B0604020202020204" pitchFamily="34" charset="0"/>
                <a:cs typeface="Arial" panose="020B0604020202020204" pitchFamily="34" charset="0"/>
              </a:rPr>
              <a:t>Smart Grid Insert.</a:t>
            </a:r>
          </a:p>
          <a:p>
            <a:pPr marL="457200" indent="-457200">
              <a:buFontTx/>
              <a:buChar char="-"/>
            </a:pPr>
            <a:r>
              <a:rPr lang="en-US" sz="2800">
                <a:latin typeface="Arial" panose="020B0604020202020204" pitchFamily="34" charset="0"/>
                <a:cs typeface="Arial" panose="020B0604020202020204" pitchFamily="34" charset="0"/>
              </a:rPr>
              <a:t>Sau đó ta nhấn nút </a:t>
            </a:r>
            <a:r>
              <a:rPr lang="en-US" sz="2800" b="1">
                <a:latin typeface="Arial" panose="020B0604020202020204" pitchFamily="34" charset="0"/>
                <a:cs typeface="Arial" panose="020B0604020202020204" pitchFamily="34" charset="0"/>
              </a:rPr>
              <a:t>Automatically Determine Paste</a:t>
            </a:r>
            <a:r>
              <a:rPr lang="en-US" sz="2800">
                <a:latin typeface="Arial" panose="020B0604020202020204" pitchFamily="34" charset="0"/>
                <a:cs typeface="Arial" panose="020B0604020202020204" pitchFamily="34" charset="0"/>
              </a:rPr>
              <a:t> rồi kiểm tra lại trước khi nhấn OK.</a:t>
            </a:r>
            <a:endParaRPr lang="en-US" sz="2800" b="1">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57AFAD1-DC35-40D0-AD47-3C43BAB7525C}"/>
              </a:ext>
            </a:extLst>
          </p:cNvPr>
          <p:cNvPicPr>
            <a:picLocks noChangeAspect="1"/>
          </p:cNvPicPr>
          <p:nvPr/>
        </p:nvPicPr>
        <p:blipFill>
          <a:blip r:embed="rId2"/>
          <a:stretch>
            <a:fillRect/>
          </a:stretch>
        </p:blipFill>
        <p:spPr>
          <a:xfrm>
            <a:off x="5649734" y="1840706"/>
            <a:ext cx="6265780" cy="4990857"/>
          </a:xfrm>
          <a:prstGeom prst="rect">
            <a:avLst/>
          </a:prstGeom>
        </p:spPr>
      </p:pic>
    </p:spTree>
    <p:extLst>
      <p:ext uri="{BB962C8B-B14F-4D97-AF65-F5344CB8AC3E}">
        <p14:creationId xmlns:p14="http://schemas.microsoft.com/office/powerpoint/2010/main" val="318233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Tạo symbol</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15</a:t>
            </a:fld>
            <a:endParaRPr lang="en-US"/>
          </a:p>
        </p:txBody>
      </p:sp>
      <p:sp>
        <p:nvSpPr>
          <p:cNvPr id="5" name="TextBox 4">
            <a:extLst>
              <a:ext uri="{FF2B5EF4-FFF2-40B4-BE49-F238E27FC236}">
                <a16:creationId xmlns:a16="http://schemas.microsoft.com/office/drawing/2014/main" id="{00DE11DE-DAA0-4955-85D6-2C240F554394}"/>
              </a:ext>
            </a:extLst>
          </p:cNvPr>
          <p:cNvSpPr txBox="1"/>
          <p:nvPr/>
        </p:nvSpPr>
        <p:spPr>
          <a:xfrm>
            <a:off x="1678898" y="1317486"/>
            <a:ext cx="92939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2.3. Tạo symbol linh kiện với nhiều part</a:t>
            </a:r>
          </a:p>
        </p:txBody>
      </p:sp>
      <p:sp>
        <p:nvSpPr>
          <p:cNvPr id="7" name="TextBox 6">
            <a:extLst>
              <a:ext uri="{FF2B5EF4-FFF2-40B4-BE49-F238E27FC236}">
                <a16:creationId xmlns:a16="http://schemas.microsoft.com/office/drawing/2014/main" id="{7C9F0848-8C79-47D6-ABC8-F4D1B39E3B78}"/>
              </a:ext>
            </a:extLst>
          </p:cNvPr>
          <p:cNvSpPr txBox="1"/>
          <p:nvPr/>
        </p:nvSpPr>
        <p:spPr>
          <a:xfrm>
            <a:off x="531812" y="1860793"/>
            <a:ext cx="10920673" cy="2677656"/>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Có nhiều lúc chúng ta sẽ gặp những linh kiện như:</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Linh kiện có nhiều phần có chức năng khác nhau hoặc giống nhau, các phần này có thể có cả kí hiệu đặc trưng.</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Linh kiện có quá nhiều chân khiến việc đặt trên cùng 1 body làm linh kiện đó quá lớn.</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Linh kiện gồm nhiều cấu trúc riêng biệt bên trong.</a:t>
            </a:r>
            <a:endParaRPr lang="en-US" sz="2800" b="1">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5E3AD1B-7E07-4CF0-B2EB-918D212DE1DF}"/>
              </a:ext>
            </a:extLst>
          </p:cNvPr>
          <p:cNvPicPr>
            <a:picLocks noChangeAspect="1"/>
          </p:cNvPicPr>
          <p:nvPr/>
        </p:nvPicPr>
        <p:blipFill rotWithShape="1">
          <a:blip r:embed="rId2"/>
          <a:srcRect t="5275" b="9698"/>
          <a:stretch/>
        </p:blipFill>
        <p:spPr>
          <a:xfrm>
            <a:off x="637693" y="4558536"/>
            <a:ext cx="3695700" cy="2170485"/>
          </a:xfrm>
          <a:prstGeom prst="rect">
            <a:avLst/>
          </a:prstGeom>
        </p:spPr>
      </p:pic>
      <p:pic>
        <p:nvPicPr>
          <p:cNvPr id="8" name="Picture 7">
            <a:extLst>
              <a:ext uri="{FF2B5EF4-FFF2-40B4-BE49-F238E27FC236}">
                <a16:creationId xmlns:a16="http://schemas.microsoft.com/office/drawing/2014/main" id="{3AD5C9E8-CA27-4FE2-A279-6D4BA096F0A2}"/>
              </a:ext>
            </a:extLst>
          </p:cNvPr>
          <p:cNvPicPr>
            <a:picLocks noChangeAspect="1"/>
          </p:cNvPicPr>
          <p:nvPr/>
        </p:nvPicPr>
        <p:blipFill rotWithShape="1">
          <a:blip r:embed="rId3"/>
          <a:srcRect t="12094" b="14399"/>
          <a:stretch/>
        </p:blipFill>
        <p:spPr>
          <a:xfrm>
            <a:off x="4515773" y="4558291"/>
            <a:ext cx="2952750" cy="2170485"/>
          </a:xfrm>
          <a:prstGeom prst="rect">
            <a:avLst/>
          </a:prstGeom>
        </p:spPr>
      </p:pic>
      <p:pic>
        <p:nvPicPr>
          <p:cNvPr id="9" name="Picture 8">
            <a:extLst>
              <a:ext uri="{FF2B5EF4-FFF2-40B4-BE49-F238E27FC236}">
                <a16:creationId xmlns:a16="http://schemas.microsoft.com/office/drawing/2014/main" id="{4D9C93F1-90CC-4254-B61A-D2849D5A1523}"/>
              </a:ext>
            </a:extLst>
          </p:cNvPr>
          <p:cNvPicPr>
            <a:picLocks noChangeAspect="1"/>
          </p:cNvPicPr>
          <p:nvPr/>
        </p:nvPicPr>
        <p:blipFill>
          <a:blip r:embed="rId4"/>
          <a:stretch>
            <a:fillRect/>
          </a:stretch>
        </p:blipFill>
        <p:spPr>
          <a:xfrm>
            <a:off x="8373359" y="4538227"/>
            <a:ext cx="3286829" cy="2170486"/>
          </a:xfrm>
          <a:prstGeom prst="rect">
            <a:avLst/>
          </a:prstGeom>
        </p:spPr>
      </p:pic>
    </p:spTree>
    <p:extLst>
      <p:ext uri="{BB962C8B-B14F-4D97-AF65-F5344CB8AC3E}">
        <p14:creationId xmlns:p14="http://schemas.microsoft.com/office/powerpoint/2010/main" val="346219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Tạo symbol</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16</a:t>
            </a:fld>
            <a:endParaRPr lang="en-US"/>
          </a:p>
        </p:txBody>
      </p:sp>
      <p:sp>
        <p:nvSpPr>
          <p:cNvPr id="5" name="TextBox 4">
            <a:extLst>
              <a:ext uri="{FF2B5EF4-FFF2-40B4-BE49-F238E27FC236}">
                <a16:creationId xmlns:a16="http://schemas.microsoft.com/office/drawing/2014/main" id="{00DE11DE-DAA0-4955-85D6-2C240F554394}"/>
              </a:ext>
            </a:extLst>
          </p:cNvPr>
          <p:cNvSpPr txBox="1"/>
          <p:nvPr/>
        </p:nvSpPr>
        <p:spPr>
          <a:xfrm>
            <a:off x="1678898" y="1317486"/>
            <a:ext cx="92939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2.3. Tạo symbol linh kiện với nhiều part</a:t>
            </a:r>
          </a:p>
        </p:txBody>
      </p:sp>
      <p:sp>
        <p:nvSpPr>
          <p:cNvPr id="7" name="TextBox 6">
            <a:extLst>
              <a:ext uri="{FF2B5EF4-FFF2-40B4-BE49-F238E27FC236}">
                <a16:creationId xmlns:a16="http://schemas.microsoft.com/office/drawing/2014/main" id="{7C9F0848-8C79-47D6-ABC8-F4D1B39E3B78}"/>
              </a:ext>
            </a:extLst>
          </p:cNvPr>
          <p:cNvSpPr txBox="1"/>
          <p:nvPr/>
        </p:nvSpPr>
        <p:spPr>
          <a:xfrm>
            <a:off x="531812" y="2286982"/>
            <a:ext cx="10920673" cy="523220"/>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Do đó, ta cần chia linh kiện ra thành những phần nhỏ hơn.</a:t>
            </a:r>
            <a:endParaRPr lang="en-US" sz="2800" b="1">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960F197-B1DA-4805-8504-2B66DA2522BE}"/>
              </a:ext>
            </a:extLst>
          </p:cNvPr>
          <p:cNvPicPr>
            <a:picLocks noChangeAspect="1"/>
          </p:cNvPicPr>
          <p:nvPr/>
        </p:nvPicPr>
        <p:blipFill>
          <a:blip r:embed="rId2"/>
          <a:stretch>
            <a:fillRect/>
          </a:stretch>
        </p:blipFill>
        <p:spPr>
          <a:xfrm>
            <a:off x="2736657" y="3553926"/>
            <a:ext cx="6718685" cy="1986588"/>
          </a:xfrm>
          <a:prstGeom prst="rect">
            <a:avLst/>
          </a:prstGeom>
        </p:spPr>
      </p:pic>
    </p:spTree>
    <p:extLst>
      <p:ext uri="{BB962C8B-B14F-4D97-AF65-F5344CB8AC3E}">
        <p14:creationId xmlns:p14="http://schemas.microsoft.com/office/powerpoint/2010/main" val="419011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Tạo symbol</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17</a:t>
            </a:fld>
            <a:endParaRPr lang="en-US"/>
          </a:p>
        </p:txBody>
      </p:sp>
      <p:sp>
        <p:nvSpPr>
          <p:cNvPr id="5" name="TextBox 4">
            <a:extLst>
              <a:ext uri="{FF2B5EF4-FFF2-40B4-BE49-F238E27FC236}">
                <a16:creationId xmlns:a16="http://schemas.microsoft.com/office/drawing/2014/main" id="{00DE11DE-DAA0-4955-85D6-2C240F554394}"/>
              </a:ext>
            </a:extLst>
          </p:cNvPr>
          <p:cNvSpPr txBox="1"/>
          <p:nvPr/>
        </p:nvSpPr>
        <p:spPr>
          <a:xfrm>
            <a:off x="1678898" y="1317486"/>
            <a:ext cx="92939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2.3. Tạo symbol linh kiện với nhiều part</a:t>
            </a:r>
          </a:p>
        </p:txBody>
      </p:sp>
      <p:sp>
        <p:nvSpPr>
          <p:cNvPr id="7" name="TextBox 6">
            <a:extLst>
              <a:ext uri="{FF2B5EF4-FFF2-40B4-BE49-F238E27FC236}">
                <a16:creationId xmlns:a16="http://schemas.microsoft.com/office/drawing/2014/main" id="{7C9F0848-8C79-47D6-ABC8-F4D1B39E3B78}"/>
              </a:ext>
            </a:extLst>
          </p:cNvPr>
          <p:cNvSpPr txBox="1"/>
          <p:nvPr/>
        </p:nvSpPr>
        <p:spPr>
          <a:xfrm>
            <a:off x="531811" y="2286982"/>
            <a:ext cx="11430339" cy="2246769"/>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Để tạo thêm part, đầu tiên ta cũng tạo một linh kiện và sửa đổi các thông số.</a:t>
            </a:r>
          </a:p>
          <a:p>
            <a:pPr marL="457200" indent="-457200">
              <a:buFontTx/>
              <a:buChar char="-"/>
            </a:pPr>
            <a:r>
              <a:rPr lang="en-US" sz="2800">
                <a:latin typeface="Arial" panose="020B0604020202020204" pitchFamily="34" charset="0"/>
                <a:cs typeface="Arial" panose="020B0604020202020204" pitchFamily="34" charset="0"/>
              </a:rPr>
              <a:t>Sau đó, ta vào Tools &gt; New Part để tạo thêm một part mới.</a:t>
            </a:r>
          </a:p>
          <a:p>
            <a:pPr marL="457200" indent="-457200">
              <a:buFontTx/>
              <a:buChar char="-"/>
            </a:pPr>
            <a:r>
              <a:rPr lang="en-US" sz="2800">
                <a:latin typeface="Arial" panose="020B0604020202020204" pitchFamily="34" charset="0"/>
                <a:cs typeface="Arial" panose="020B0604020202020204" pitchFamily="34" charset="0"/>
              </a:rPr>
              <a:t>Các part sẽ được đánh tên theo A, B, C,.. Ta chỉ cần vẽ các symbol vào các part.</a:t>
            </a:r>
          </a:p>
        </p:txBody>
      </p:sp>
      <p:pic>
        <p:nvPicPr>
          <p:cNvPr id="3" name="Picture 2">
            <a:extLst>
              <a:ext uri="{FF2B5EF4-FFF2-40B4-BE49-F238E27FC236}">
                <a16:creationId xmlns:a16="http://schemas.microsoft.com/office/drawing/2014/main" id="{3960F197-B1DA-4805-8504-2B66DA2522BE}"/>
              </a:ext>
            </a:extLst>
          </p:cNvPr>
          <p:cNvPicPr>
            <a:picLocks noChangeAspect="1"/>
          </p:cNvPicPr>
          <p:nvPr/>
        </p:nvPicPr>
        <p:blipFill>
          <a:blip r:embed="rId2"/>
          <a:stretch>
            <a:fillRect/>
          </a:stretch>
        </p:blipFill>
        <p:spPr>
          <a:xfrm>
            <a:off x="2632805" y="4674532"/>
            <a:ext cx="6718685" cy="1986588"/>
          </a:xfrm>
          <a:prstGeom prst="rect">
            <a:avLst/>
          </a:prstGeom>
        </p:spPr>
      </p:pic>
    </p:spTree>
    <p:extLst>
      <p:ext uri="{BB962C8B-B14F-4D97-AF65-F5344CB8AC3E}">
        <p14:creationId xmlns:p14="http://schemas.microsoft.com/office/powerpoint/2010/main" val="425017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 Ứng dụng</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18</a:t>
            </a:fld>
            <a:endParaRPr lang="en-US"/>
          </a:p>
        </p:txBody>
      </p:sp>
      <p:sp>
        <p:nvSpPr>
          <p:cNvPr id="7" name="TextBox 6">
            <a:extLst>
              <a:ext uri="{FF2B5EF4-FFF2-40B4-BE49-F238E27FC236}">
                <a16:creationId xmlns:a16="http://schemas.microsoft.com/office/drawing/2014/main" id="{7C9F0848-8C79-47D6-ABC8-F4D1B39E3B78}"/>
              </a:ext>
            </a:extLst>
          </p:cNvPr>
          <p:cNvSpPr txBox="1"/>
          <p:nvPr/>
        </p:nvSpPr>
        <p:spPr>
          <a:xfrm>
            <a:off x="531812" y="2286982"/>
            <a:ext cx="10920673" cy="523220"/>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Tạo Symbol cho các linh kiện trong project</a:t>
            </a:r>
            <a:endParaRPr lang="en-US"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24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3143250" y="3075057"/>
            <a:ext cx="5905500" cy="1323439"/>
          </a:xfrm>
          <a:prstGeom prst="rect">
            <a:avLst/>
          </a:prstGeom>
          <a:noFill/>
        </p:spPr>
        <p:txBody>
          <a:bodyPr wrap="square" rtlCol="0">
            <a:prstTxWarp prst="textTriangleInverted">
              <a:avLst/>
            </a:prstTxWarp>
            <a:spAutoFit/>
          </a:bodyPr>
          <a:lstStyle/>
          <a:p>
            <a:pPr algn="ctr"/>
            <a:r>
              <a:rPr lang="en-US" sz="8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rPr>
              <a:t>THE END</a:t>
            </a:r>
          </a:p>
        </p:txBody>
      </p:sp>
      <p:sp>
        <p:nvSpPr>
          <p:cNvPr id="2" name="Slide Number Placeholder 1">
            <a:extLst>
              <a:ext uri="{FF2B5EF4-FFF2-40B4-BE49-F238E27FC236}">
                <a16:creationId xmlns:a16="http://schemas.microsoft.com/office/drawing/2014/main" id="{82B02605-0CCE-4033-9FD3-28925C17111B}"/>
              </a:ext>
            </a:extLst>
          </p:cNvPr>
          <p:cNvSpPr>
            <a:spLocks noGrp="1"/>
          </p:cNvSpPr>
          <p:nvPr>
            <p:ph type="sldNum" sz="quarter" idx="12"/>
          </p:nvPr>
        </p:nvSpPr>
        <p:spPr/>
        <p:txBody>
          <a:bodyPr/>
          <a:lstStyle/>
          <a:p>
            <a:fld id="{9A9A2E05-C5DB-4DCF-9F7D-2551AEFB2F75}" type="slidenum">
              <a:rPr lang="en-US" smtClean="0"/>
              <a:t>19</a:t>
            </a:fld>
            <a:endParaRPr lang="en-US"/>
          </a:p>
        </p:txBody>
      </p:sp>
    </p:spTree>
    <p:extLst>
      <p:ext uri="{BB962C8B-B14F-4D97-AF65-F5344CB8AC3E}">
        <p14:creationId xmlns:p14="http://schemas.microsoft.com/office/powerpoint/2010/main" val="1813455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1. Một số khái niệm</a:t>
            </a:r>
          </a:p>
        </p:txBody>
      </p:sp>
      <p:sp>
        <p:nvSpPr>
          <p:cNvPr id="5" name="TextBox 4">
            <a:extLst>
              <a:ext uri="{FF2B5EF4-FFF2-40B4-BE49-F238E27FC236}">
                <a16:creationId xmlns:a16="http://schemas.microsoft.com/office/drawing/2014/main" id="{9318C09B-7CDE-43B7-9FB0-DED0DE6C894C}"/>
              </a:ext>
            </a:extLst>
          </p:cNvPr>
          <p:cNvSpPr txBox="1"/>
          <p:nvPr/>
        </p:nvSpPr>
        <p:spPr>
          <a:xfrm>
            <a:off x="1358900" y="1562100"/>
            <a:ext cx="9398000" cy="3108543"/>
          </a:xfrm>
          <a:prstGeom prst="rect">
            <a:avLst/>
          </a:prstGeom>
          <a:noFill/>
        </p:spPr>
        <p:txBody>
          <a:bodyPr wrap="square" rtlCol="0">
            <a:spAutoFit/>
          </a:bodyPr>
          <a:lstStyle/>
          <a:p>
            <a:pPr marL="285750" indent="-285750">
              <a:buFontTx/>
              <a:buChar char="-"/>
            </a:pPr>
            <a:r>
              <a:rPr lang="en-US" sz="2800">
                <a:latin typeface="Arial" panose="020B0604020202020204" pitchFamily="34" charset="0"/>
                <a:cs typeface="Arial" panose="020B0604020202020204" pitchFamily="34" charset="0"/>
              </a:rPr>
              <a:t>Thư viện schematic chứa symbol, thông số mặc định, các đường dẫn tới các foot print (dùng trong PCB) của các linh kiện.</a:t>
            </a:r>
          </a:p>
          <a:p>
            <a:pPr marL="285750" indent="-285750">
              <a:buFontTx/>
              <a:buChar char="-"/>
            </a:pPr>
            <a:r>
              <a:rPr lang="en-US" sz="2800">
                <a:latin typeface="Arial" panose="020B0604020202020204" pitchFamily="34" charset="0"/>
                <a:cs typeface="Arial" panose="020B0604020202020204" pitchFamily="34" charset="0"/>
              </a:rPr>
              <a:t>Các symbol khi thiết kế cần:</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Rõ ràng, thể hiện rõ chức năng của linh kiện.</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Sắp xếp thứ tự các chân sao cho dễ kết nối trong schematic.</a:t>
            </a:r>
            <a:endParaRPr lang="en-US" sz="2800" dirty="0">
              <a:latin typeface="Arial" panose="020B0604020202020204" pitchFamily="34" charset="0"/>
              <a:cs typeface="Arial" panose="020B0604020202020204" pitchFamily="34" charset="0"/>
            </a:endParaRPr>
          </a:p>
        </p:txBody>
      </p:sp>
      <p:sp>
        <p:nvSpPr>
          <p:cNvPr id="6" name="Arrow: Right 5">
            <a:extLst>
              <a:ext uri="{FF2B5EF4-FFF2-40B4-BE49-F238E27FC236}">
                <a16:creationId xmlns:a16="http://schemas.microsoft.com/office/drawing/2014/main" id="{3E17F988-514E-49F5-B03D-6DAA4F0ED7CF}"/>
              </a:ext>
            </a:extLst>
          </p:cNvPr>
          <p:cNvSpPr/>
          <p:nvPr/>
        </p:nvSpPr>
        <p:spPr>
          <a:xfrm>
            <a:off x="1200150" y="4939918"/>
            <a:ext cx="482600" cy="1130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29CAA69-8289-40D0-BDE0-B59E853B4EB2}"/>
              </a:ext>
            </a:extLst>
          </p:cNvPr>
          <p:cNvSpPr txBox="1"/>
          <p:nvPr/>
        </p:nvSpPr>
        <p:spPr>
          <a:xfrm>
            <a:off x="1879600" y="5028014"/>
            <a:ext cx="9398000" cy="954107"/>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Khi thiết kế các linh kiện, điều ta cần quan tâm lớn nhất là sự chính xác giữa các chân linh kiện và thư viện PCB.</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2</a:t>
            </a:fld>
            <a:endParaRPr lang="en-US"/>
          </a:p>
        </p:txBody>
      </p:sp>
    </p:spTree>
    <p:extLst>
      <p:ext uri="{BB962C8B-B14F-4D97-AF65-F5344CB8AC3E}">
        <p14:creationId xmlns:p14="http://schemas.microsoft.com/office/powerpoint/2010/main" val="11826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04495B-46BE-40B9-A261-133CF3018DED}"/>
              </a:ext>
            </a:extLst>
          </p:cNvPr>
          <p:cNvSpPr>
            <a:spLocks noGrp="1"/>
          </p:cNvSpPr>
          <p:nvPr>
            <p:ph type="sldNum" sz="quarter" idx="12"/>
          </p:nvPr>
        </p:nvSpPr>
        <p:spPr/>
        <p:txBody>
          <a:bodyPr/>
          <a:lstStyle/>
          <a:p>
            <a:fld id="{9A9A2E05-C5DB-4DCF-9F7D-2551AEFB2F75}" type="slidenum">
              <a:rPr lang="en-US" smtClean="0"/>
              <a:t>3</a:t>
            </a:fld>
            <a:endParaRPr lang="en-US"/>
          </a:p>
        </p:txBody>
      </p:sp>
      <p:pic>
        <p:nvPicPr>
          <p:cNvPr id="3" name="Picture 2">
            <a:extLst>
              <a:ext uri="{FF2B5EF4-FFF2-40B4-BE49-F238E27FC236}">
                <a16:creationId xmlns:a16="http://schemas.microsoft.com/office/drawing/2014/main" id="{00934300-C1A7-4E97-9769-F32E8A017654}"/>
              </a:ext>
            </a:extLst>
          </p:cNvPr>
          <p:cNvPicPr>
            <a:picLocks noChangeAspect="1"/>
          </p:cNvPicPr>
          <p:nvPr/>
        </p:nvPicPr>
        <p:blipFill>
          <a:blip r:embed="rId2"/>
          <a:stretch>
            <a:fillRect/>
          </a:stretch>
        </p:blipFill>
        <p:spPr>
          <a:xfrm>
            <a:off x="524122" y="3165158"/>
            <a:ext cx="2876550" cy="1552575"/>
          </a:xfrm>
          <a:prstGeom prst="rect">
            <a:avLst/>
          </a:prstGeom>
        </p:spPr>
      </p:pic>
      <p:pic>
        <p:nvPicPr>
          <p:cNvPr id="7" name="Picture 6">
            <a:extLst>
              <a:ext uri="{FF2B5EF4-FFF2-40B4-BE49-F238E27FC236}">
                <a16:creationId xmlns:a16="http://schemas.microsoft.com/office/drawing/2014/main" id="{8A7BE76C-6ED5-4501-A4A1-1620268EDBBB}"/>
              </a:ext>
            </a:extLst>
          </p:cNvPr>
          <p:cNvPicPr>
            <a:picLocks noChangeAspect="1"/>
          </p:cNvPicPr>
          <p:nvPr/>
        </p:nvPicPr>
        <p:blipFill>
          <a:blip r:embed="rId3"/>
          <a:stretch>
            <a:fillRect/>
          </a:stretch>
        </p:blipFill>
        <p:spPr>
          <a:xfrm>
            <a:off x="8877053" y="2174559"/>
            <a:ext cx="2790825" cy="3533775"/>
          </a:xfrm>
          <a:prstGeom prst="rect">
            <a:avLst/>
          </a:prstGeom>
        </p:spPr>
      </p:pic>
      <p:sp>
        <p:nvSpPr>
          <p:cNvPr id="8" name="TextBox 7">
            <a:extLst>
              <a:ext uri="{FF2B5EF4-FFF2-40B4-BE49-F238E27FC236}">
                <a16:creationId xmlns:a16="http://schemas.microsoft.com/office/drawing/2014/main" id="{422BBD3F-7B34-4C8B-B327-C2DD6D16F36B}"/>
              </a:ext>
            </a:extLst>
          </p:cNvPr>
          <p:cNvSpPr txBox="1"/>
          <p:nvPr/>
        </p:nvSpPr>
        <p:spPr>
          <a:xfrm>
            <a:off x="3476348" y="3387944"/>
            <a:ext cx="5055093" cy="523220"/>
          </a:xfrm>
          <a:prstGeom prst="rect">
            <a:avLst/>
          </a:prstGeom>
          <a:noFill/>
          <a:ln>
            <a:solidFill>
              <a:schemeClr val="accent1">
                <a:lumMod val="75000"/>
              </a:schemeClr>
            </a:solidFill>
          </a:ln>
        </p:spPr>
        <p:txBody>
          <a:bodyPr wrap="square" rtlCol="0">
            <a:spAutoFit/>
          </a:bodyPr>
          <a:lstStyle/>
          <a:p>
            <a:r>
              <a:rPr lang="en-US" sz="2800" dirty="0" err="1">
                <a:latin typeface="Arial" panose="020B0604020202020204" pitchFamily="34" charset="0"/>
                <a:ea typeface="Cambria Math" panose="02040503050406030204" pitchFamily="18" charset="0"/>
                <a:cs typeface="Arial" panose="020B0604020202020204" pitchFamily="34" charset="0"/>
              </a:rPr>
              <a:t>Thân</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linh</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kiện</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có</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thể</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vẽ</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tùy</a:t>
            </a:r>
            <a:r>
              <a:rPr lang="en-US" sz="2800" dirty="0">
                <a:latin typeface="Arial" panose="020B0604020202020204" pitchFamily="34" charset="0"/>
                <a:ea typeface="Cambria Math" panose="02040503050406030204" pitchFamily="18" charset="0"/>
                <a:cs typeface="Arial" panose="020B0604020202020204" pitchFamily="34" charset="0"/>
              </a:rPr>
              <a:t> ý)</a:t>
            </a:r>
          </a:p>
        </p:txBody>
      </p:sp>
      <p:sp>
        <p:nvSpPr>
          <p:cNvPr id="9" name="TextBox 8">
            <a:extLst>
              <a:ext uri="{FF2B5EF4-FFF2-40B4-BE49-F238E27FC236}">
                <a16:creationId xmlns:a16="http://schemas.microsoft.com/office/drawing/2014/main" id="{C2F50C18-856A-44BA-B183-CA8A0970876D}"/>
              </a:ext>
            </a:extLst>
          </p:cNvPr>
          <p:cNvSpPr txBox="1"/>
          <p:nvPr/>
        </p:nvSpPr>
        <p:spPr>
          <a:xfrm>
            <a:off x="4026147" y="5305979"/>
            <a:ext cx="3758953" cy="1384995"/>
          </a:xfrm>
          <a:prstGeom prst="rect">
            <a:avLst/>
          </a:prstGeom>
          <a:noFill/>
          <a:ln>
            <a:solidFill>
              <a:schemeClr val="accent1">
                <a:lumMod val="75000"/>
              </a:schemeClr>
            </a:solidFill>
          </a:ln>
        </p:spPr>
        <p:txBody>
          <a:bodyPr wrap="square" rtlCol="0">
            <a:spAutoFit/>
          </a:bodyPr>
          <a:lstStyle/>
          <a:p>
            <a:r>
              <a:rPr lang="en-US" sz="2800" dirty="0" err="1">
                <a:latin typeface="Arial" panose="020B0604020202020204" pitchFamily="34" charset="0"/>
                <a:ea typeface="Cambria Math" panose="02040503050406030204" pitchFamily="18" charset="0"/>
                <a:cs typeface="Arial" panose="020B0604020202020204" pitchFamily="34" charset="0"/>
              </a:rPr>
              <a:t>Các</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chân</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kết</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nối</a:t>
            </a:r>
            <a:r>
              <a:rPr lang="en-US" sz="2800" dirty="0">
                <a:latin typeface="Arial" panose="020B0604020202020204" pitchFamily="34" charset="0"/>
                <a:ea typeface="Cambria Math" panose="02040503050406030204" pitchFamily="18" charset="0"/>
                <a:cs typeface="Arial" panose="020B0604020202020204" pitchFamily="34" charset="0"/>
              </a:rPr>
              <a:t> (Pin) </a:t>
            </a:r>
            <a:r>
              <a:rPr lang="en-US" sz="2800" dirty="0" err="1">
                <a:latin typeface="Arial" panose="020B0604020202020204" pitchFamily="34" charset="0"/>
                <a:ea typeface="Cambria Math" panose="02040503050406030204" pitchFamily="18" charset="0"/>
                <a:cs typeface="Arial" panose="020B0604020202020204" pitchFamily="34" charset="0"/>
              </a:rPr>
              <a:t>có</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thể</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có</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tên</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hoặc</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không</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sp>
        <p:nvSpPr>
          <p:cNvPr id="10" name="TextBox 9">
            <a:extLst>
              <a:ext uri="{FF2B5EF4-FFF2-40B4-BE49-F238E27FC236}">
                <a16:creationId xmlns:a16="http://schemas.microsoft.com/office/drawing/2014/main" id="{A730CBDF-F078-4A93-9B1D-5B4A39D8B71B}"/>
              </a:ext>
            </a:extLst>
          </p:cNvPr>
          <p:cNvSpPr txBox="1"/>
          <p:nvPr/>
        </p:nvSpPr>
        <p:spPr>
          <a:xfrm>
            <a:off x="4417381" y="1928074"/>
            <a:ext cx="2853431" cy="523220"/>
          </a:xfrm>
          <a:prstGeom prst="rect">
            <a:avLst/>
          </a:prstGeom>
          <a:noFill/>
          <a:ln>
            <a:solidFill>
              <a:schemeClr val="accent1">
                <a:lumMod val="75000"/>
              </a:schemeClr>
            </a:solidFill>
          </a:ln>
        </p:spPr>
        <p:txBody>
          <a:bodyPr wrap="square" rtlCol="0">
            <a:spAutoFit/>
          </a:bodyPr>
          <a:lstStyle/>
          <a:p>
            <a:r>
              <a:rPr lang="en-US" sz="2800" dirty="0" err="1">
                <a:latin typeface="Arial" panose="020B0604020202020204" pitchFamily="34" charset="0"/>
                <a:ea typeface="Cambria Math" panose="02040503050406030204" pitchFamily="18" charset="0"/>
                <a:cs typeface="Arial" panose="020B0604020202020204" pitchFamily="34" charset="0"/>
              </a:rPr>
              <a:t>Số</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hiệu</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linh</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kiện</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sp>
        <p:nvSpPr>
          <p:cNvPr id="11" name="TextBox 10">
            <a:extLst>
              <a:ext uri="{FF2B5EF4-FFF2-40B4-BE49-F238E27FC236}">
                <a16:creationId xmlns:a16="http://schemas.microsoft.com/office/drawing/2014/main" id="{702F1790-61A5-4F2F-B36B-61BF8151D232}"/>
              </a:ext>
            </a:extLst>
          </p:cNvPr>
          <p:cNvSpPr txBox="1"/>
          <p:nvPr/>
        </p:nvSpPr>
        <p:spPr>
          <a:xfrm>
            <a:off x="4628380" y="4195957"/>
            <a:ext cx="2267505" cy="954107"/>
          </a:xfrm>
          <a:prstGeom prst="rect">
            <a:avLst/>
          </a:prstGeom>
          <a:noFill/>
          <a:ln>
            <a:solidFill>
              <a:schemeClr val="accent1">
                <a:lumMod val="75000"/>
              </a:schemeClr>
            </a:solidFill>
          </a:ln>
        </p:spPr>
        <p:txBody>
          <a:bodyPr wrap="square" rtlCol="0">
            <a:spAutoFit/>
          </a:bodyPr>
          <a:lstStyle/>
          <a:p>
            <a:r>
              <a:rPr lang="en-US" sz="2800" dirty="0" err="1">
                <a:latin typeface="Arial" panose="020B0604020202020204" pitchFamily="34" charset="0"/>
                <a:ea typeface="Cambria Math" panose="02040503050406030204" pitchFamily="18" charset="0"/>
                <a:cs typeface="Arial" panose="020B0604020202020204" pitchFamily="34" charset="0"/>
              </a:rPr>
              <a:t>Tên</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linh</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kiện</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hoặc</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giá</a:t>
            </a:r>
            <a:r>
              <a:rPr lang="en-US" sz="2800" dirty="0">
                <a:latin typeface="Arial" panose="020B0604020202020204" pitchFamily="34" charset="0"/>
                <a:ea typeface="Cambria Math" panose="02040503050406030204" pitchFamily="18" charset="0"/>
                <a:cs typeface="Arial" panose="020B0604020202020204" pitchFamily="34" charset="0"/>
              </a:rPr>
              <a:t> </a:t>
            </a:r>
            <a:r>
              <a:rPr lang="en-US" sz="2800" dirty="0" err="1">
                <a:latin typeface="Arial" panose="020B0604020202020204" pitchFamily="34" charset="0"/>
                <a:ea typeface="Cambria Math" panose="02040503050406030204" pitchFamily="18" charset="0"/>
                <a:cs typeface="Arial" panose="020B0604020202020204" pitchFamily="34" charset="0"/>
              </a:rPr>
              <a:t>trị</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EF98B4E5-CF17-4CBD-990A-DC4C135FD18E}"/>
              </a:ext>
            </a:extLst>
          </p:cNvPr>
          <p:cNvCxnSpPr>
            <a:stCxn id="10" idx="1"/>
          </p:cNvCxnSpPr>
          <p:nvPr/>
        </p:nvCxnSpPr>
        <p:spPr>
          <a:xfrm flipH="1">
            <a:off x="1207363" y="2189684"/>
            <a:ext cx="3210018" cy="11982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4E38-AFC5-4A79-BA39-F038A53DE19F}"/>
              </a:ext>
            </a:extLst>
          </p:cNvPr>
          <p:cNvCxnSpPr>
            <a:cxnSpLocks/>
            <a:stCxn id="10" idx="3"/>
          </p:cNvCxnSpPr>
          <p:nvPr/>
        </p:nvCxnSpPr>
        <p:spPr>
          <a:xfrm>
            <a:off x="7270812" y="2189684"/>
            <a:ext cx="2254928"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37A6DF-AC87-4032-A1D1-32F417730F50}"/>
              </a:ext>
            </a:extLst>
          </p:cNvPr>
          <p:cNvCxnSpPr>
            <a:cxnSpLocks/>
            <a:stCxn id="8" idx="1"/>
          </p:cNvCxnSpPr>
          <p:nvPr/>
        </p:nvCxnSpPr>
        <p:spPr>
          <a:xfrm flipH="1">
            <a:off x="1879600" y="3649554"/>
            <a:ext cx="1596748"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F89255-70ED-45F3-AF80-FF25B33351D6}"/>
              </a:ext>
            </a:extLst>
          </p:cNvPr>
          <p:cNvCxnSpPr>
            <a:cxnSpLocks/>
            <a:stCxn id="8" idx="3"/>
          </p:cNvCxnSpPr>
          <p:nvPr/>
        </p:nvCxnSpPr>
        <p:spPr>
          <a:xfrm>
            <a:off x="8531441" y="3649554"/>
            <a:ext cx="1597980"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936413-9BFC-4B60-938A-B987A2E58F24}"/>
              </a:ext>
            </a:extLst>
          </p:cNvPr>
          <p:cNvCxnSpPr>
            <a:cxnSpLocks/>
            <a:stCxn id="11" idx="1"/>
          </p:cNvCxnSpPr>
          <p:nvPr/>
        </p:nvCxnSpPr>
        <p:spPr>
          <a:xfrm flipH="1" flipV="1">
            <a:off x="2184169" y="4455346"/>
            <a:ext cx="2444211" cy="217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0DCB8C-E920-43E5-8CFB-A3558B4F658D}"/>
              </a:ext>
            </a:extLst>
          </p:cNvPr>
          <p:cNvCxnSpPr>
            <a:cxnSpLocks/>
            <a:stCxn id="11" idx="3"/>
          </p:cNvCxnSpPr>
          <p:nvPr/>
        </p:nvCxnSpPr>
        <p:spPr>
          <a:xfrm>
            <a:off x="6895885" y="4673011"/>
            <a:ext cx="2606643" cy="8249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DF6DA4E-A728-445D-9CAF-D4ECF2AC35A5}"/>
              </a:ext>
            </a:extLst>
          </p:cNvPr>
          <p:cNvCxnSpPr>
            <a:cxnSpLocks/>
            <a:stCxn id="9" idx="1"/>
          </p:cNvCxnSpPr>
          <p:nvPr/>
        </p:nvCxnSpPr>
        <p:spPr>
          <a:xfrm flipH="1" flipV="1">
            <a:off x="816129" y="4234649"/>
            <a:ext cx="3210018" cy="17638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6BEA4C-3BA8-409E-8AE7-4FF59AA47CFA}"/>
              </a:ext>
            </a:extLst>
          </p:cNvPr>
          <p:cNvCxnSpPr>
            <a:cxnSpLocks/>
            <a:stCxn id="9" idx="3"/>
          </p:cNvCxnSpPr>
          <p:nvPr/>
        </p:nvCxnSpPr>
        <p:spPr>
          <a:xfrm flipV="1">
            <a:off x="7785100" y="4717733"/>
            <a:ext cx="1296140" cy="1280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C6D5C89-8AC8-4C02-BD43-192346E180A7}"/>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1. Một số khái niệm</a:t>
            </a:r>
          </a:p>
        </p:txBody>
      </p:sp>
    </p:spTree>
    <p:extLst>
      <p:ext uri="{BB962C8B-B14F-4D97-AF65-F5344CB8AC3E}">
        <p14:creationId xmlns:p14="http://schemas.microsoft.com/office/powerpoint/2010/main" val="88893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11ED8-690F-4272-A2E8-CC9EB23CC434}"/>
              </a:ext>
            </a:extLst>
          </p:cNvPr>
          <p:cNvPicPr>
            <a:picLocks noChangeAspect="1"/>
          </p:cNvPicPr>
          <p:nvPr/>
        </p:nvPicPr>
        <p:blipFill>
          <a:blip r:embed="rId2"/>
          <a:stretch>
            <a:fillRect/>
          </a:stretch>
        </p:blipFill>
        <p:spPr>
          <a:xfrm>
            <a:off x="8493563" y="1928074"/>
            <a:ext cx="3637673" cy="4382498"/>
          </a:xfrm>
          <a:prstGeom prst="rect">
            <a:avLst/>
          </a:prstGeom>
        </p:spPr>
      </p:pic>
      <p:pic>
        <p:nvPicPr>
          <p:cNvPr id="4" name="Picture 3">
            <a:extLst>
              <a:ext uri="{FF2B5EF4-FFF2-40B4-BE49-F238E27FC236}">
                <a16:creationId xmlns:a16="http://schemas.microsoft.com/office/drawing/2014/main" id="{EC3AEDAE-94C5-497F-B698-96DD4CE8BEF7}"/>
              </a:ext>
            </a:extLst>
          </p:cNvPr>
          <p:cNvPicPr>
            <a:picLocks noChangeAspect="1"/>
          </p:cNvPicPr>
          <p:nvPr/>
        </p:nvPicPr>
        <p:blipFill>
          <a:blip r:embed="rId3"/>
          <a:stretch>
            <a:fillRect/>
          </a:stretch>
        </p:blipFill>
        <p:spPr>
          <a:xfrm>
            <a:off x="313145" y="2634969"/>
            <a:ext cx="3197118" cy="2671010"/>
          </a:xfrm>
          <a:prstGeom prst="rect">
            <a:avLst/>
          </a:prstGeom>
        </p:spPr>
      </p:pic>
      <p:sp>
        <p:nvSpPr>
          <p:cNvPr id="2" name="Slide Number Placeholder 1">
            <a:extLst>
              <a:ext uri="{FF2B5EF4-FFF2-40B4-BE49-F238E27FC236}">
                <a16:creationId xmlns:a16="http://schemas.microsoft.com/office/drawing/2014/main" id="{E404495B-46BE-40B9-A261-133CF3018DED}"/>
              </a:ext>
            </a:extLst>
          </p:cNvPr>
          <p:cNvSpPr>
            <a:spLocks noGrp="1"/>
          </p:cNvSpPr>
          <p:nvPr>
            <p:ph type="sldNum" sz="quarter" idx="12"/>
          </p:nvPr>
        </p:nvSpPr>
        <p:spPr/>
        <p:txBody>
          <a:bodyPr/>
          <a:lstStyle/>
          <a:p>
            <a:fld id="{9A9A2E05-C5DB-4DCF-9F7D-2551AEFB2F75}" type="slidenum">
              <a:rPr lang="en-US" smtClean="0"/>
              <a:t>4</a:t>
            </a:fld>
            <a:endParaRPr lang="en-US"/>
          </a:p>
        </p:txBody>
      </p:sp>
      <p:sp>
        <p:nvSpPr>
          <p:cNvPr id="8" name="TextBox 7">
            <a:extLst>
              <a:ext uri="{FF2B5EF4-FFF2-40B4-BE49-F238E27FC236}">
                <a16:creationId xmlns:a16="http://schemas.microsoft.com/office/drawing/2014/main" id="{422BBD3F-7B34-4C8B-B327-C2DD6D16F36B}"/>
              </a:ext>
            </a:extLst>
          </p:cNvPr>
          <p:cNvSpPr txBox="1"/>
          <p:nvPr/>
        </p:nvSpPr>
        <p:spPr>
          <a:xfrm>
            <a:off x="4032392" y="3493546"/>
            <a:ext cx="3596242" cy="954107"/>
          </a:xfrm>
          <a:prstGeom prst="rect">
            <a:avLst/>
          </a:prstGeom>
          <a:noFill/>
          <a:ln>
            <a:solidFill>
              <a:schemeClr val="accent1">
                <a:lumMod val="75000"/>
              </a:schemeClr>
            </a:solidFill>
          </a:ln>
        </p:spPr>
        <p:txBody>
          <a:bodyPr wrap="square" rtlCol="0">
            <a:spAutoFit/>
          </a:bodyPr>
          <a:lstStyle/>
          <a:p>
            <a:pPr algn="ctr"/>
            <a:r>
              <a:rPr lang="en-US" sz="2800">
                <a:latin typeface="Arial" panose="020B0604020202020204" pitchFamily="34" charset="0"/>
                <a:ea typeface="Cambria Math" panose="02040503050406030204" pitchFamily="18" charset="0"/>
                <a:cs typeface="Arial" panose="020B0604020202020204" pitchFamily="34" charset="0"/>
              </a:rPr>
              <a:t>Tên chân linh kiện (có thể không có)</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sp>
        <p:nvSpPr>
          <p:cNvPr id="9" name="TextBox 8">
            <a:extLst>
              <a:ext uri="{FF2B5EF4-FFF2-40B4-BE49-F238E27FC236}">
                <a16:creationId xmlns:a16="http://schemas.microsoft.com/office/drawing/2014/main" id="{C2F50C18-856A-44BA-B183-CA8A0970876D}"/>
              </a:ext>
            </a:extLst>
          </p:cNvPr>
          <p:cNvSpPr txBox="1"/>
          <p:nvPr/>
        </p:nvSpPr>
        <p:spPr>
          <a:xfrm>
            <a:off x="4627962" y="5546998"/>
            <a:ext cx="2444210" cy="523220"/>
          </a:xfrm>
          <a:prstGeom prst="rect">
            <a:avLst/>
          </a:prstGeom>
          <a:noFill/>
          <a:ln>
            <a:solidFill>
              <a:schemeClr val="accent1">
                <a:lumMod val="75000"/>
              </a:schemeClr>
            </a:solidFill>
          </a:ln>
        </p:spPr>
        <p:txBody>
          <a:bodyPr wrap="square" rtlCol="0">
            <a:spAutoFit/>
          </a:bodyPr>
          <a:lstStyle/>
          <a:p>
            <a:pPr algn="ctr"/>
            <a:r>
              <a:rPr lang="en-US" sz="2800">
                <a:latin typeface="Arial" panose="020B0604020202020204" pitchFamily="34" charset="0"/>
                <a:ea typeface="Cambria Math" panose="02040503050406030204" pitchFamily="18" charset="0"/>
                <a:cs typeface="Arial" panose="020B0604020202020204" pitchFamily="34" charset="0"/>
              </a:rPr>
              <a:t>Gốc tọa độ</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sp>
        <p:nvSpPr>
          <p:cNvPr id="10" name="TextBox 9">
            <a:extLst>
              <a:ext uri="{FF2B5EF4-FFF2-40B4-BE49-F238E27FC236}">
                <a16:creationId xmlns:a16="http://schemas.microsoft.com/office/drawing/2014/main" id="{A730CBDF-F078-4A93-9B1D-5B4A39D8B71B}"/>
              </a:ext>
            </a:extLst>
          </p:cNvPr>
          <p:cNvSpPr txBox="1"/>
          <p:nvPr/>
        </p:nvSpPr>
        <p:spPr>
          <a:xfrm>
            <a:off x="4521597" y="2630067"/>
            <a:ext cx="2853431" cy="523220"/>
          </a:xfrm>
          <a:prstGeom prst="rect">
            <a:avLst/>
          </a:prstGeom>
          <a:noFill/>
          <a:ln>
            <a:solidFill>
              <a:schemeClr val="accent1">
                <a:lumMod val="75000"/>
              </a:schemeClr>
            </a:solidFill>
          </a:ln>
        </p:spPr>
        <p:txBody>
          <a:bodyPr wrap="square" rtlCol="0">
            <a:spAutoFit/>
          </a:bodyPr>
          <a:lstStyle/>
          <a:p>
            <a:pPr algn="ctr"/>
            <a:r>
              <a:rPr lang="en-US" sz="2800">
                <a:latin typeface="Arial" panose="020B0604020202020204" pitchFamily="34" charset="0"/>
                <a:ea typeface="Cambria Math" panose="02040503050406030204" pitchFamily="18" charset="0"/>
                <a:cs typeface="Arial" panose="020B0604020202020204" pitchFamily="34" charset="0"/>
              </a:rPr>
              <a:t>Chân linh kiện</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sp>
        <p:nvSpPr>
          <p:cNvPr id="11" name="TextBox 10">
            <a:extLst>
              <a:ext uri="{FF2B5EF4-FFF2-40B4-BE49-F238E27FC236}">
                <a16:creationId xmlns:a16="http://schemas.microsoft.com/office/drawing/2014/main" id="{702F1790-61A5-4F2F-B36B-61BF8151D232}"/>
              </a:ext>
            </a:extLst>
          </p:cNvPr>
          <p:cNvSpPr txBox="1"/>
          <p:nvPr/>
        </p:nvSpPr>
        <p:spPr>
          <a:xfrm>
            <a:off x="4523328" y="4691663"/>
            <a:ext cx="2747066" cy="523220"/>
          </a:xfrm>
          <a:prstGeom prst="rect">
            <a:avLst/>
          </a:prstGeom>
          <a:noFill/>
          <a:ln>
            <a:solidFill>
              <a:schemeClr val="accent1">
                <a:lumMod val="75000"/>
              </a:schemeClr>
            </a:solidFill>
          </a:ln>
        </p:spPr>
        <p:txBody>
          <a:bodyPr wrap="square" rtlCol="0">
            <a:spAutoFit/>
          </a:bodyPr>
          <a:lstStyle/>
          <a:p>
            <a:pPr algn="ctr"/>
            <a:r>
              <a:rPr lang="en-US" sz="2800">
                <a:latin typeface="Arial" panose="020B0604020202020204" pitchFamily="34" charset="0"/>
                <a:ea typeface="Cambria Math" panose="02040503050406030204" pitchFamily="18" charset="0"/>
                <a:cs typeface="Arial" panose="020B0604020202020204" pitchFamily="34" charset="0"/>
              </a:rPr>
              <a:t>Thân linh kiện</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EF98B4E5-CF17-4CBD-990A-DC4C135FD18E}"/>
              </a:ext>
            </a:extLst>
          </p:cNvPr>
          <p:cNvCxnSpPr>
            <a:cxnSpLocks/>
            <a:stCxn id="10" idx="1"/>
          </p:cNvCxnSpPr>
          <p:nvPr/>
        </p:nvCxnSpPr>
        <p:spPr>
          <a:xfrm flipH="1">
            <a:off x="2742581" y="2891677"/>
            <a:ext cx="1779016" cy="9446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4E38-AFC5-4A79-BA39-F038A53DE19F}"/>
              </a:ext>
            </a:extLst>
          </p:cNvPr>
          <p:cNvCxnSpPr>
            <a:cxnSpLocks/>
            <a:stCxn id="10" idx="3"/>
          </p:cNvCxnSpPr>
          <p:nvPr/>
        </p:nvCxnSpPr>
        <p:spPr>
          <a:xfrm flipV="1">
            <a:off x="7375028" y="2329133"/>
            <a:ext cx="1223169" cy="5625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F89255-70ED-45F3-AF80-FF25B33351D6}"/>
              </a:ext>
            </a:extLst>
          </p:cNvPr>
          <p:cNvCxnSpPr>
            <a:cxnSpLocks/>
            <a:stCxn id="8" idx="3"/>
          </p:cNvCxnSpPr>
          <p:nvPr/>
        </p:nvCxnSpPr>
        <p:spPr>
          <a:xfrm flipV="1">
            <a:off x="7628634" y="2325201"/>
            <a:ext cx="1905110" cy="16453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936413-9BFC-4B60-938A-B987A2E58F24}"/>
              </a:ext>
            </a:extLst>
          </p:cNvPr>
          <p:cNvCxnSpPr>
            <a:cxnSpLocks/>
            <a:stCxn id="11" idx="1"/>
          </p:cNvCxnSpPr>
          <p:nvPr/>
        </p:nvCxnSpPr>
        <p:spPr>
          <a:xfrm flipH="1" flipV="1">
            <a:off x="2222683" y="4208851"/>
            <a:ext cx="2300645" cy="744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0DCB8C-E920-43E5-8CFB-A3558B4F658D}"/>
              </a:ext>
            </a:extLst>
          </p:cNvPr>
          <p:cNvCxnSpPr>
            <a:cxnSpLocks/>
            <a:stCxn id="11" idx="3"/>
          </p:cNvCxnSpPr>
          <p:nvPr/>
        </p:nvCxnSpPr>
        <p:spPr>
          <a:xfrm flipV="1">
            <a:off x="7270394" y="3836328"/>
            <a:ext cx="3011796" cy="1116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DF6DA4E-A728-445D-9CAF-D4ECF2AC35A5}"/>
              </a:ext>
            </a:extLst>
          </p:cNvPr>
          <p:cNvCxnSpPr>
            <a:cxnSpLocks/>
            <a:stCxn id="9" idx="1"/>
          </p:cNvCxnSpPr>
          <p:nvPr/>
        </p:nvCxnSpPr>
        <p:spPr>
          <a:xfrm flipH="1" flipV="1">
            <a:off x="1879600" y="4033993"/>
            <a:ext cx="2748362" cy="17746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6BEA4C-3BA8-409E-8AE7-4FF59AA47CFA}"/>
              </a:ext>
            </a:extLst>
          </p:cNvPr>
          <p:cNvCxnSpPr>
            <a:cxnSpLocks/>
            <a:stCxn id="9" idx="3"/>
          </p:cNvCxnSpPr>
          <p:nvPr/>
        </p:nvCxnSpPr>
        <p:spPr>
          <a:xfrm flipV="1">
            <a:off x="7072172" y="4186595"/>
            <a:ext cx="3061179" cy="1622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C6D5C89-8AC8-4C02-BD43-192346E180A7}"/>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1. Một số khái niệm</a:t>
            </a:r>
          </a:p>
        </p:txBody>
      </p:sp>
    </p:spTree>
    <p:extLst>
      <p:ext uri="{BB962C8B-B14F-4D97-AF65-F5344CB8AC3E}">
        <p14:creationId xmlns:p14="http://schemas.microsoft.com/office/powerpoint/2010/main" val="313881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FFBEE4-8A08-4DC5-A8E9-3A7BD2E7F70D}"/>
              </a:ext>
            </a:extLst>
          </p:cNvPr>
          <p:cNvPicPr>
            <a:picLocks noChangeAspect="1"/>
          </p:cNvPicPr>
          <p:nvPr/>
        </p:nvPicPr>
        <p:blipFill>
          <a:blip r:embed="rId2"/>
          <a:stretch>
            <a:fillRect/>
          </a:stretch>
        </p:blipFill>
        <p:spPr>
          <a:xfrm>
            <a:off x="7037407" y="1447438"/>
            <a:ext cx="4456322" cy="4506676"/>
          </a:xfrm>
          <a:prstGeom prst="rect">
            <a:avLst/>
          </a:prstGeom>
        </p:spPr>
      </p:pic>
      <p:sp>
        <p:nvSpPr>
          <p:cNvPr id="2" name="Slide Number Placeholder 1">
            <a:extLst>
              <a:ext uri="{FF2B5EF4-FFF2-40B4-BE49-F238E27FC236}">
                <a16:creationId xmlns:a16="http://schemas.microsoft.com/office/drawing/2014/main" id="{E404495B-46BE-40B9-A261-133CF3018DED}"/>
              </a:ext>
            </a:extLst>
          </p:cNvPr>
          <p:cNvSpPr>
            <a:spLocks noGrp="1"/>
          </p:cNvSpPr>
          <p:nvPr>
            <p:ph type="sldNum" sz="quarter" idx="12"/>
          </p:nvPr>
        </p:nvSpPr>
        <p:spPr/>
        <p:txBody>
          <a:bodyPr/>
          <a:lstStyle/>
          <a:p>
            <a:fld id="{9A9A2E05-C5DB-4DCF-9F7D-2551AEFB2F75}" type="slidenum">
              <a:rPr lang="en-US" smtClean="0"/>
              <a:t>5</a:t>
            </a:fld>
            <a:endParaRPr lang="en-US"/>
          </a:p>
        </p:txBody>
      </p:sp>
      <p:sp>
        <p:nvSpPr>
          <p:cNvPr id="8" name="TextBox 7">
            <a:extLst>
              <a:ext uri="{FF2B5EF4-FFF2-40B4-BE49-F238E27FC236}">
                <a16:creationId xmlns:a16="http://schemas.microsoft.com/office/drawing/2014/main" id="{422BBD3F-7B34-4C8B-B327-C2DD6D16F36B}"/>
              </a:ext>
            </a:extLst>
          </p:cNvPr>
          <p:cNvSpPr txBox="1"/>
          <p:nvPr/>
        </p:nvSpPr>
        <p:spPr>
          <a:xfrm>
            <a:off x="1311579" y="3223723"/>
            <a:ext cx="3596242" cy="523220"/>
          </a:xfrm>
          <a:prstGeom prst="rect">
            <a:avLst/>
          </a:prstGeom>
          <a:noFill/>
          <a:ln>
            <a:solidFill>
              <a:schemeClr val="accent1">
                <a:lumMod val="75000"/>
              </a:schemeClr>
            </a:solidFill>
          </a:ln>
        </p:spPr>
        <p:txBody>
          <a:bodyPr wrap="square" rtlCol="0">
            <a:spAutoFit/>
          </a:bodyPr>
          <a:lstStyle/>
          <a:p>
            <a:pPr algn="ctr"/>
            <a:r>
              <a:rPr lang="en-US" sz="2800">
                <a:latin typeface="Arial" panose="020B0604020202020204" pitchFamily="34" charset="0"/>
                <a:ea typeface="Cambria Math" panose="02040503050406030204" pitchFamily="18" charset="0"/>
                <a:cs typeface="Arial" panose="020B0604020202020204" pitchFamily="34" charset="0"/>
              </a:rPr>
              <a:t>Kí hiệu linh kiện</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sp>
        <p:nvSpPr>
          <p:cNvPr id="9" name="TextBox 8">
            <a:extLst>
              <a:ext uri="{FF2B5EF4-FFF2-40B4-BE49-F238E27FC236}">
                <a16:creationId xmlns:a16="http://schemas.microsoft.com/office/drawing/2014/main" id="{C2F50C18-856A-44BA-B183-CA8A0970876D}"/>
              </a:ext>
            </a:extLst>
          </p:cNvPr>
          <p:cNvSpPr txBox="1"/>
          <p:nvPr/>
        </p:nvSpPr>
        <p:spPr>
          <a:xfrm>
            <a:off x="1311579" y="5294539"/>
            <a:ext cx="3596242" cy="954107"/>
          </a:xfrm>
          <a:prstGeom prst="rect">
            <a:avLst/>
          </a:prstGeom>
          <a:noFill/>
          <a:ln>
            <a:solidFill>
              <a:schemeClr val="accent1">
                <a:lumMod val="75000"/>
              </a:schemeClr>
            </a:solidFill>
          </a:ln>
        </p:spPr>
        <p:txBody>
          <a:bodyPr wrap="square" rtlCol="0">
            <a:spAutoFit/>
          </a:bodyPr>
          <a:lstStyle/>
          <a:p>
            <a:pPr algn="ctr"/>
            <a:r>
              <a:rPr lang="en-US" sz="2800">
                <a:latin typeface="Arial" panose="020B0604020202020204" pitchFamily="34" charset="0"/>
                <a:ea typeface="Cambria Math" panose="02040503050406030204" pitchFamily="18" charset="0"/>
                <a:cs typeface="Arial" panose="020B0604020202020204" pitchFamily="34" charset="0"/>
              </a:rPr>
              <a:t>Các mô tả về linh kiện đó</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sp>
        <p:nvSpPr>
          <p:cNvPr id="10" name="TextBox 9">
            <a:extLst>
              <a:ext uri="{FF2B5EF4-FFF2-40B4-BE49-F238E27FC236}">
                <a16:creationId xmlns:a16="http://schemas.microsoft.com/office/drawing/2014/main" id="{A730CBDF-F078-4A93-9B1D-5B4A39D8B71B}"/>
              </a:ext>
            </a:extLst>
          </p:cNvPr>
          <p:cNvSpPr txBox="1"/>
          <p:nvPr/>
        </p:nvSpPr>
        <p:spPr>
          <a:xfrm>
            <a:off x="1311579" y="2004123"/>
            <a:ext cx="3596241" cy="954107"/>
          </a:xfrm>
          <a:prstGeom prst="rect">
            <a:avLst/>
          </a:prstGeom>
          <a:noFill/>
          <a:ln>
            <a:solidFill>
              <a:schemeClr val="accent1">
                <a:lumMod val="75000"/>
              </a:schemeClr>
            </a:solidFill>
          </a:ln>
        </p:spPr>
        <p:txBody>
          <a:bodyPr wrap="square" rtlCol="0">
            <a:spAutoFit/>
          </a:bodyPr>
          <a:lstStyle/>
          <a:p>
            <a:pPr algn="ctr"/>
            <a:r>
              <a:rPr lang="en-US" sz="2800">
                <a:latin typeface="Arial" panose="020B0604020202020204" pitchFamily="34" charset="0"/>
                <a:ea typeface="Cambria Math" panose="02040503050406030204" pitchFamily="18" charset="0"/>
                <a:cs typeface="Arial" panose="020B0604020202020204" pitchFamily="34" charset="0"/>
              </a:rPr>
              <a:t>Tên linh kiện trong thư viện</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sp>
        <p:nvSpPr>
          <p:cNvPr id="11" name="TextBox 10">
            <a:extLst>
              <a:ext uri="{FF2B5EF4-FFF2-40B4-BE49-F238E27FC236}">
                <a16:creationId xmlns:a16="http://schemas.microsoft.com/office/drawing/2014/main" id="{702F1790-61A5-4F2F-B36B-61BF8151D232}"/>
              </a:ext>
            </a:extLst>
          </p:cNvPr>
          <p:cNvSpPr txBox="1"/>
          <p:nvPr/>
        </p:nvSpPr>
        <p:spPr>
          <a:xfrm>
            <a:off x="1311579" y="4112929"/>
            <a:ext cx="3596242" cy="523220"/>
          </a:xfrm>
          <a:prstGeom prst="rect">
            <a:avLst/>
          </a:prstGeom>
          <a:noFill/>
          <a:ln>
            <a:solidFill>
              <a:schemeClr val="accent1">
                <a:lumMod val="75000"/>
              </a:schemeClr>
            </a:solidFill>
          </a:ln>
        </p:spPr>
        <p:txBody>
          <a:bodyPr wrap="square" rtlCol="0">
            <a:spAutoFit/>
          </a:bodyPr>
          <a:lstStyle/>
          <a:p>
            <a:pPr algn="ctr"/>
            <a:r>
              <a:rPr lang="en-US" sz="2800">
                <a:latin typeface="Arial" panose="020B0604020202020204" pitchFamily="34" charset="0"/>
                <a:ea typeface="Cambria Math" panose="02040503050406030204" pitchFamily="18" charset="0"/>
                <a:cs typeface="Arial" panose="020B0604020202020204" pitchFamily="34" charset="0"/>
              </a:rPr>
              <a:t>Tên/giá trị linh kiện</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EFDB4E38-AFC5-4A79-BA39-F038A53DE19F}"/>
              </a:ext>
            </a:extLst>
          </p:cNvPr>
          <p:cNvCxnSpPr>
            <a:cxnSpLocks/>
            <a:stCxn id="10" idx="3"/>
          </p:cNvCxnSpPr>
          <p:nvPr/>
        </p:nvCxnSpPr>
        <p:spPr>
          <a:xfrm>
            <a:off x="4907820" y="2481177"/>
            <a:ext cx="3448389" cy="1089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F89255-70ED-45F3-AF80-FF25B33351D6}"/>
              </a:ext>
            </a:extLst>
          </p:cNvPr>
          <p:cNvCxnSpPr>
            <a:cxnSpLocks/>
            <a:stCxn id="8" idx="3"/>
          </p:cNvCxnSpPr>
          <p:nvPr/>
        </p:nvCxnSpPr>
        <p:spPr>
          <a:xfrm>
            <a:off x="4907821" y="3485333"/>
            <a:ext cx="3448388" cy="4254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0DCB8C-E920-43E5-8CFB-A3558B4F658D}"/>
              </a:ext>
            </a:extLst>
          </p:cNvPr>
          <p:cNvCxnSpPr>
            <a:cxnSpLocks/>
            <a:stCxn id="11" idx="3"/>
          </p:cNvCxnSpPr>
          <p:nvPr/>
        </p:nvCxnSpPr>
        <p:spPr>
          <a:xfrm flipV="1">
            <a:off x="4907821" y="4217837"/>
            <a:ext cx="3448388" cy="156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E6BEA4C-3BA8-409E-8AE7-4FF59AA47CFA}"/>
              </a:ext>
            </a:extLst>
          </p:cNvPr>
          <p:cNvCxnSpPr>
            <a:cxnSpLocks/>
            <a:stCxn id="9" idx="3"/>
          </p:cNvCxnSpPr>
          <p:nvPr/>
        </p:nvCxnSpPr>
        <p:spPr>
          <a:xfrm flipV="1">
            <a:off x="4907821" y="4962425"/>
            <a:ext cx="3448388" cy="809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C6D5C89-8AC8-4C02-BD43-192346E180A7}"/>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1. Một số khái niệm</a:t>
            </a:r>
          </a:p>
        </p:txBody>
      </p:sp>
    </p:spTree>
    <p:extLst>
      <p:ext uri="{BB962C8B-B14F-4D97-AF65-F5344CB8AC3E}">
        <p14:creationId xmlns:p14="http://schemas.microsoft.com/office/powerpoint/2010/main" val="340565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78B7C6-A711-456F-A065-F7F4A05F8500}"/>
              </a:ext>
            </a:extLst>
          </p:cNvPr>
          <p:cNvPicPr>
            <a:picLocks noChangeAspect="1"/>
          </p:cNvPicPr>
          <p:nvPr/>
        </p:nvPicPr>
        <p:blipFill>
          <a:blip r:embed="rId2"/>
          <a:stretch>
            <a:fillRect/>
          </a:stretch>
        </p:blipFill>
        <p:spPr>
          <a:xfrm>
            <a:off x="5654736" y="2802175"/>
            <a:ext cx="6297714" cy="2621507"/>
          </a:xfrm>
          <a:prstGeom prst="rect">
            <a:avLst/>
          </a:prstGeom>
        </p:spPr>
      </p:pic>
      <p:sp>
        <p:nvSpPr>
          <p:cNvPr id="2" name="Slide Number Placeholder 1">
            <a:extLst>
              <a:ext uri="{FF2B5EF4-FFF2-40B4-BE49-F238E27FC236}">
                <a16:creationId xmlns:a16="http://schemas.microsoft.com/office/drawing/2014/main" id="{E404495B-46BE-40B9-A261-133CF3018DED}"/>
              </a:ext>
            </a:extLst>
          </p:cNvPr>
          <p:cNvSpPr>
            <a:spLocks noGrp="1"/>
          </p:cNvSpPr>
          <p:nvPr>
            <p:ph type="sldNum" sz="quarter" idx="12"/>
          </p:nvPr>
        </p:nvSpPr>
        <p:spPr/>
        <p:txBody>
          <a:bodyPr/>
          <a:lstStyle/>
          <a:p>
            <a:fld id="{9A9A2E05-C5DB-4DCF-9F7D-2551AEFB2F75}" type="slidenum">
              <a:rPr lang="en-US" smtClean="0"/>
              <a:t>6</a:t>
            </a:fld>
            <a:endParaRPr lang="en-US"/>
          </a:p>
        </p:txBody>
      </p:sp>
      <p:sp>
        <p:nvSpPr>
          <p:cNvPr id="8" name="TextBox 7">
            <a:extLst>
              <a:ext uri="{FF2B5EF4-FFF2-40B4-BE49-F238E27FC236}">
                <a16:creationId xmlns:a16="http://schemas.microsoft.com/office/drawing/2014/main" id="{422BBD3F-7B34-4C8B-B327-C2DD6D16F36B}"/>
              </a:ext>
            </a:extLst>
          </p:cNvPr>
          <p:cNvSpPr txBox="1"/>
          <p:nvPr/>
        </p:nvSpPr>
        <p:spPr>
          <a:xfrm>
            <a:off x="1311579" y="4387414"/>
            <a:ext cx="3596242" cy="523220"/>
          </a:xfrm>
          <a:prstGeom prst="rect">
            <a:avLst/>
          </a:prstGeom>
          <a:noFill/>
          <a:ln>
            <a:solidFill>
              <a:schemeClr val="accent1">
                <a:lumMod val="75000"/>
              </a:schemeClr>
            </a:solidFill>
          </a:ln>
        </p:spPr>
        <p:txBody>
          <a:bodyPr wrap="square" rtlCol="0">
            <a:spAutoFit/>
          </a:bodyPr>
          <a:lstStyle/>
          <a:p>
            <a:pPr algn="ctr"/>
            <a:r>
              <a:rPr lang="en-US" sz="2800">
                <a:latin typeface="Arial" panose="020B0604020202020204" pitchFamily="34" charset="0"/>
                <a:ea typeface="Cambria Math" panose="02040503050406030204" pitchFamily="18" charset="0"/>
                <a:cs typeface="Arial" panose="020B0604020202020204" pitchFamily="34" charset="0"/>
              </a:rPr>
              <a:t>Preview</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sp>
        <p:nvSpPr>
          <p:cNvPr id="10" name="TextBox 9">
            <a:extLst>
              <a:ext uri="{FF2B5EF4-FFF2-40B4-BE49-F238E27FC236}">
                <a16:creationId xmlns:a16="http://schemas.microsoft.com/office/drawing/2014/main" id="{A730CBDF-F078-4A93-9B1D-5B4A39D8B71B}"/>
              </a:ext>
            </a:extLst>
          </p:cNvPr>
          <p:cNvSpPr txBox="1"/>
          <p:nvPr/>
        </p:nvSpPr>
        <p:spPr>
          <a:xfrm>
            <a:off x="1311580" y="2576097"/>
            <a:ext cx="3596241" cy="523220"/>
          </a:xfrm>
          <a:prstGeom prst="rect">
            <a:avLst/>
          </a:prstGeom>
          <a:noFill/>
          <a:ln>
            <a:solidFill>
              <a:schemeClr val="accent1">
                <a:lumMod val="75000"/>
              </a:schemeClr>
            </a:solidFill>
          </a:ln>
        </p:spPr>
        <p:txBody>
          <a:bodyPr wrap="square" rtlCol="0">
            <a:spAutoFit/>
          </a:bodyPr>
          <a:lstStyle/>
          <a:p>
            <a:pPr algn="ctr"/>
            <a:r>
              <a:rPr lang="en-US" sz="2800">
                <a:latin typeface="Arial" panose="020B0604020202020204" pitchFamily="34" charset="0"/>
                <a:ea typeface="Cambria Math" panose="02040503050406030204" pitchFamily="18" charset="0"/>
                <a:cs typeface="Arial" panose="020B0604020202020204" pitchFamily="34" charset="0"/>
              </a:rPr>
              <a:t>Tên footprint</a:t>
            </a:r>
            <a:endParaRPr lang="en-US" sz="2800" dirty="0">
              <a:latin typeface="Arial" panose="020B0604020202020204" pitchFamily="34" charset="0"/>
              <a:ea typeface="Cambria Math" panose="02040503050406030204" pitchFamily="18"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EFDB4E38-AFC5-4A79-BA39-F038A53DE19F}"/>
              </a:ext>
            </a:extLst>
          </p:cNvPr>
          <p:cNvCxnSpPr>
            <a:cxnSpLocks/>
            <a:stCxn id="10" idx="3"/>
          </p:cNvCxnSpPr>
          <p:nvPr/>
        </p:nvCxnSpPr>
        <p:spPr>
          <a:xfrm>
            <a:off x="4907821" y="2837707"/>
            <a:ext cx="1000610" cy="6190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F89255-70ED-45F3-AF80-FF25B33351D6}"/>
              </a:ext>
            </a:extLst>
          </p:cNvPr>
          <p:cNvCxnSpPr>
            <a:cxnSpLocks/>
            <a:stCxn id="8" idx="3"/>
          </p:cNvCxnSpPr>
          <p:nvPr/>
        </p:nvCxnSpPr>
        <p:spPr>
          <a:xfrm flipV="1">
            <a:off x="4907821" y="4262511"/>
            <a:ext cx="4686345" cy="3865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C6D5C89-8AC8-4C02-BD43-192346E180A7}"/>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1. Một số khái niệm</a:t>
            </a:r>
          </a:p>
        </p:txBody>
      </p:sp>
    </p:spTree>
    <p:extLst>
      <p:ext uri="{BB962C8B-B14F-4D97-AF65-F5344CB8AC3E}">
        <p14:creationId xmlns:p14="http://schemas.microsoft.com/office/powerpoint/2010/main" val="115855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Tạo symbol</a:t>
            </a:r>
          </a:p>
        </p:txBody>
      </p:sp>
      <p:sp>
        <p:nvSpPr>
          <p:cNvPr id="5" name="TextBox 4">
            <a:extLst>
              <a:ext uri="{FF2B5EF4-FFF2-40B4-BE49-F238E27FC236}">
                <a16:creationId xmlns:a16="http://schemas.microsoft.com/office/drawing/2014/main" id="{9318C09B-7CDE-43B7-9FB0-DED0DE6C894C}"/>
              </a:ext>
            </a:extLst>
          </p:cNvPr>
          <p:cNvSpPr txBox="1"/>
          <p:nvPr/>
        </p:nvSpPr>
        <p:spPr>
          <a:xfrm>
            <a:off x="675249" y="2014861"/>
            <a:ext cx="11043139" cy="1815882"/>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Đầu tiên ta cần tạo một thư viện để vẽ: New &gt; Library &gt; Schematic Library.</a:t>
            </a:r>
          </a:p>
          <a:p>
            <a:pPr marL="457200" indent="-457200">
              <a:buFontTx/>
              <a:buChar char="-"/>
            </a:pPr>
            <a:r>
              <a:rPr lang="en-US" sz="2800">
                <a:latin typeface="Arial" panose="020B0604020202020204" pitchFamily="34" charset="0"/>
                <a:cs typeface="Arial" panose="020B0604020202020204" pitchFamily="34" charset="0"/>
              </a:rPr>
              <a:t>Sau đó ta thêm linh kiện mới bằng cách nhấn vào nút Add (trong cửa sổ SCH Library)</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7</a:t>
            </a:fld>
            <a:endParaRPr lang="en-US"/>
          </a:p>
        </p:txBody>
      </p:sp>
    </p:spTree>
    <p:extLst>
      <p:ext uri="{BB962C8B-B14F-4D97-AF65-F5344CB8AC3E}">
        <p14:creationId xmlns:p14="http://schemas.microsoft.com/office/powerpoint/2010/main" val="377243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Tạo symbol</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8</a:t>
            </a:fld>
            <a:endParaRPr lang="en-US"/>
          </a:p>
        </p:txBody>
      </p:sp>
      <p:graphicFrame>
        <p:nvGraphicFramePr>
          <p:cNvPr id="3" name="Diagram 2">
            <a:extLst>
              <a:ext uri="{FF2B5EF4-FFF2-40B4-BE49-F238E27FC236}">
                <a16:creationId xmlns:a16="http://schemas.microsoft.com/office/drawing/2014/main" id="{40E41441-0A43-4C2C-9DE2-FD81F9A9FD27}"/>
              </a:ext>
            </a:extLst>
          </p:cNvPr>
          <p:cNvGraphicFramePr/>
          <p:nvPr>
            <p:extLst>
              <p:ext uri="{D42A27DB-BD31-4B8C-83A1-F6EECF244321}">
                <p14:modId xmlns:p14="http://schemas.microsoft.com/office/powerpoint/2010/main" val="3086159200"/>
              </p:ext>
            </p:extLst>
          </p:nvPr>
        </p:nvGraphicFramePr>
        <p:xfrm>
          <a:off x="815925" y="1575582"/>
          <a:ext cx="10663311" cy="4953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CDDA1B7-AAEC-428D-8606-3AE30429E184}"/>
              </a:ext>
            </a:extLst>
          </p:cNvPr>
          <p:cNvSpPr txBox="1"/>
          <p:nvPr/>
        </p:nvSpPr>
        <p:spPr>
          <a:xfrm>
            <a:off x="2025747" y="5892255"/>
            <a:ext cx="5266983"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Thứ tự các b</a:t>
            </a:r>
            <a:r>
              <a:rPr lang="vi-VN" sz="2400">
                <a:latin typeface="Times New Roman" panose="02020603050405020304" pitchFamily="18" charset="0"/>
                <a:cs typeface="Times New Roman" panose="02020603050405020304" pitchFamily="18" charset="0"/>
              </a:rPr>
              <a:t>ư</a:t>
            </a:r>
            <a:r>
              <a:rPr lang="en-US" sz="2400">
                <a:latin typeface="Times New Roman" panose="02020603050405020304" pitchFamily="18" charset="0"/>
                <a:cs typeface="Times New Roman" panose="02020603050405020304" pitchFamily="18" charset="0"/>
              </a:rPr>
              <a:t>ớc không cố định</a:t>
            </a:r>
          </a:p>
        </p:txBody>
      </p:sp>
      <p:sp>
        <p:nvSpPr>
          <p:cNvPr id="7" name="Arrow: Right 6">
            <a:extLst>
              <a:ext uri="{FF2B5EF4-FFF2-40B4-BE49-F238E27FC236}">
                <a16:creationId xmlns:a16="http://schemas.microsoft.com/office/drawing/2014/main" id="{B4DD5710-1BD8-4C68-B5B2-4B43E1C6854B}"/>
              </a:ext>
            </a:extLst>
          </p:cNvPr>
          <p:cNvSpPr/>
          <p:nvPr/>
        </p:nvSpPr>
        <p:spPr>
          <a:xfrm>
            <a:off x="1221702" y="5838092"/>
            <a:ext cx="657898" cy="4776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31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Tạo symbol</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9</a:t>
            </a:fld>
            <a:endParaRPr lang="en-US"/>
          </a:p>
        </p:txBody>
      </p:sp>
      <p:sp>
        <p:nvSpPr>
          <p:cNvPr id="5" name="TextBox 4">
            <a:extLst>
              <a:ext uri="{FF2B5EF4-FFF2-40B4-BE49-F238E27FC236}">
                <a16:creationId xmlns:a16="http://schemas.microsoft.com/office/drawing/2014/main" id="{00DE11DE-DAA0-4955-85D6-2C240F554394}"/>
              </a:ext>
            </a:extLst>
          </p:cNvPr>
          <p:cNvSpPr txBox="1"/>
          <p:nvPr/>
        </p:nvSpPr>
        <p:spPr>
          <a:xfrm>
            <a:off x="1678898" y="1317486"/>
            <a:ext cx="6106202"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2.1. Tạo symbol linh kiện ít chân</a:t>
            </a:r>
          </a:p>
        </p:txBody>
      </p:sp>
      <p:sp>
        <p:nvSpPr>
          <p:cNvPr id="8" name="TextBox 7">
            <a:extLst>
              <a:ext uri="{FF2B5EF4-FFF2-40B4-BE49-F238E27FC236}">
                <a16:creationId xmlns:a16="http://schemas.microsoft.com/office/drawing/2014/main" id="{03FC9E50-21C1-4C2C-A83B-23C361C8CC1D}"/>
              </a:ext>
            </a:extLst>
          </p:cNvPr>
          <p:cNvSpPr txBox="1"/>
          <p:nvPr/>
        </p:nvSpPr>
        <p:spPr>
          <a:xfrm>
            <a:off x="1311579" y="1948721"/>
            <a:ext cx="10395739" cy="523220"/>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 Đối với các linh kiện ít chân, ta chỉ cần tạo symbol thủ công: </a:t>
            </a:r>
          </a:p>
        </p:txBody>
      </p:sp>
      <p:pic>
        <p:nvPicPr>
          <p:cNvPr id="10" name="Picture 9">
            <a:extLst>
              <a:ext uri="{FF2B5EF4-FFF2-40B4-BE49-F238E27FC236}">
                <a16:creationId xmlns:a16="http://schemas.microsoft.com/office/drawing/2014/main" id="{1DE5B649-95F4-417A-8EF8-72FBEC233A5B}"/>
              </a:ext>
            </a:extLst>
          </p:cNvPr>
          <p:cNvPicPr>
            <a:picLocks noChangeAspect="1"/>
          </p:cNvPicPr>
          <p:nvPr/>
        </p:nvPicPr>
        <p:blipFill>
          <a:blip r:embed="rId2"/>
          <a:stretch>
            <a:fillRect/>
          </a:stretch>
        </p:blipFill>
        <p:spPr>
          <a:xfrm>
            <a:off x="7785100" y="3449124"/>
            <a:ext cx="3135711" cy="1873871"/>
          </a:xfrm>
          <a:prstGeom prst="rect">
            <a:avLst/>
          </a:prstGeom>
        </p:spPr>
      </p:pic>
      <p:sp>
        <p:nvSpPr>
          <p:cNvPr id="13" name="TextBox 12">
            <a:extLst>
              <a:ext uri="{FF2B5EF4-FFF2-40B4-BE49-F238E27FC236}">
                <a16:creationId xmlns:a16="http://schemas.microsoft.com/office/drawing/2014/main" id="{69391CF2-35B0-486D-A261-A2A54A9303E2}"/>
              </a:ext>
            </a:extLst>
          </p:cNvPr>
          <p:cNvSpPr txBox="1"/>
          <p:nvPr/>
        </p:nvSpPr>
        <p:spPr>
          <a:xfrm>
            <a:off x="1131698" y="2961675"/>
            <a:ext cx="5733798" cy="3108543"/>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Vẽ thân linh kiện:</a:t>
            </a:r>
          </a:p>
          <a:p>
            <a:r>
              <a:rPr lang="en-US" sz="2800">
                <a:latin typeface="Arial" panose="020B0604020202020204" pitchFamily="34" charset="0"/>
                <a:cs typeface="Arial" panose="020B0604020202020204" pitchFamily="34" charset="0"/>
              </a:rPr>
              <a:t>+ Với các linh kiện c</a:t>
            </a:r>
            <a:r>
              <a:rPr lang="vi-VN" sz="2800">
                <a:latin typeface="Arial" panose="020B0604020202020204" pitchFamily="34" charset="0"/>
                <a:cs typeface="Arial" panose="020B0604020202020204" pitchFamily="34" charset="0"/>
              </a:rPr>
              <a:t>ơ</a:t>
            </a:r>
            <a:r>
              <a:rPr lang="en-US" sz="2800">
                <a:latin typeface="Arial" panose="020B0604020202020204" pitchFamily="34" charset="0"/>
                <a:cs typeface="Arial" panose="020B0604020202020204" pitchFamily="34" charset="0"/>
              </a:rPr>
              <a:t> bản nh</a:t>
            </a:r>
            <a:r>
              <a:rPr lang="vi-VN" sz="2800">
                <a:latin typeface="Arial" panose="020B0604020202020204" pitchFamily="34" charset="0"/>
                <a:cs typeface="Arial" panose="020B0604020202020204" pitchFamily="34" charset="0"/>
              </a:rPr>
              <a:t>ư</a:t>
            </a:r>
            <a:r>
              <a:rPr lang="en-US" sz="2800">
                <a:latin typeface="Arial" panose="020B0604020202020204" pitchFamily="34" charset="0"/>
                <a:cs typeface="Arial" panose="020B0604020202020204" pitchFamily="34" charset="0"/>
              </a:rPr>
              <a:t> R, C, L, transistor ta nên vẽ kí hiệu th</a:t>
            </a:r>
            <a:r>
              <a:rPr lang="vi-VN" sz="2800">
                <a:latin typeface="Arial" panose="020B0604020202020204" pitchFamily="34" charset="0"/>
                <a:cs typeface="Arial" panose="020B0604020202020204" pitchFamily="34" charset="0"/>
              </a:rPr>
              <a:t>ư</a:t>
            </a:r>
            <a:r>
              <a:rPr lang="en-US" sz="2800">
                <a:latin typeface="Arial" panose="020B0604020202020204" pitchFamily="34" charset="0"/>
                <a:cs typeface="Arial" panose="020B0604020202020204" pitchFamily="34" charset="0"/>
              </a:rPr>
              <a:t>ờng dùng của chúng. </a:t>
            </a:r>
          </a:p>
          <a:p>
            <a:r>
              <a:rPr lang="en-US" sz="2800">
                <a:latin typeface="Arial" panose="020B0604020202020204" pitchFamily="34" charset="0"/>
                <a:cs typeface="Arial" panose="020B0604020202020204" pitchFamily="34" charset="0"/>
              </a:rPr>
              <a:t>+ Với IC thì ta vẽ kí hiệu chức năng bên trong một khối chữ nhật (nếu cần).</a:t>
            </a:r>
          </a:p>
        </p:txBody>
      </p:sp>
    </p:spTree>
    <p:extLst>
      <p:ext uri="{BB962C8B-B14F-4D97-AF65-F5344CB8AC3E}">
        <p14:creationId xmlns:p14="http://schemas.microsoft.com/office/powerpoint/2010/main" val="406265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1109</TotalTime>
  <Words>877</Words>
  <Application>Microsoft Office PowerPoint</Application>
  <PresentationFormat>Widescreen</PresentationFormat>
  <Paragraphs>101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Times New Roman</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Phan Vu Huynh Tuan</dc:creator>
  <cp:lastModifiedBy>TUAN</cp:lastModifiedBy>
  <cp:revision>46</cp:revision>
  <dcterms:created xsi:type="dcterms:W3CDTF">2018-09-07T07:04:24Z</dcterms:created>
  <dcterms:modified xsi:type="dcterms:W3CDTF">2019-07-24T10:03:50Z</dcterms:modified>
</cp:coreProperties>
</file>